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100" d="100"/>
          <a:sy n="100" d="100"/>
        </p:scale>
        <p:origin x="-504" y="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B50EE-5784-4D3D-85F4-FEB14AE5DBBF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CBC77-653B-4DC5-8832-142110780BC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règles</a:t>
            </a:r>
            <a:r>
              <a:rPr lang="en-US" dirty="0" smtClean="0"/>
              <a:t> </a:t>
            </a:r>
            <a:r>
              <a:rPr lang="en-US" dirty="0" err="1" smtClean="0"/>
              <a:t>dela</a:t>
            </a:r>
            <a:r>
              <a:rPr lang="en-US" dirty="0" smtClean="0"/>
              <a:t> </a:t>
            </a:r>
            <a:r>
              <a:rPr lang="en-US" dirty="0" err="1" smtClean="0"/>
              <a:t>génération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1.Lˊautorité </a:t>
            </a:r>
            <a:r>
              <a:rPr lang="en-US" sz="64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royale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le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droit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divin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Louis XIV se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considère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comme</a:t>
            </a:r>
            <a:r>
              <a:rPr lang="en-US" sz="6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responsable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devant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Dieu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seul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</a:t>
            </a:r>
          </a:p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2.La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cour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royale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donne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le ton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àla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France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entière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.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Cˊest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le bon ton de Parole. </a:t>
            </a:r>
          </a:p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3.Cˊest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mode de vie ,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étiquette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,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élégance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fixées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, avec la culture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dela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conversation . </a:t>
            </a:r>
          </a:p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4.Le prestige de la religion et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delˊégalise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5.La politesse et la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vertue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sont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essentielles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6. Les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écrivains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sont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soumis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aux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règles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delˊart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, les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œuvres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régulières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sont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nombreuses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7.Richelieu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veut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contrôler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lˊactivité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écrivains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,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il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fondé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lˊAcadémie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Française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.</a:t>
            </a:r>
          </a:p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8.Le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lassicisme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lˊâge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des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règles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,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dela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raison et du bon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goût.Cˊest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lˊâge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delˊidéalisme dˊune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élite </a:t>
            </a:r>
            <a:r>
              <a:rPr lang="en-US" sz="6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mondaine</a:t>
            </a:r>
            <a:r>
              <a:rPr lang="en-US" sz="6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145</Words>
  <Application>Microsoft Office PowerPoint</Application>
  <PresentationFormat>عرض على الشاشة (3:4)‏</PresentationFormat>
  <Paragraphs>9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Les règles dela génération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règles dela génération </dc:title>
  <dc:creator>Hp</dc:creator>
  <cp:lastModifiedBy>Hp</cp:lastModifiedBy>
  <cp:revision>4</cp:revision>
  <dcterms:created xsi:type="dcterms:W3CDTF">2018-04-06T10:37:07Z</dcterms:created>
  <dcterms:modified xsi:type="dcterms:W3CDTF">2018-04-06T11:13:07Z</dcterms:modified>
</cp:coreProperties>
</file>