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83" r:id="rId4"/>
    <p:sldId id="264" r:id="rId5"/>
    <p:sldId id="265" r:id="rId6"/>
    <p:sldId id="266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5166-B32E-4EB4-9EDF-858E547F23B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C40F-FA8A-4B73-81D6-718DC3FF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1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5166-B32E-4EB4-9EDF-858E547F23B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C40F-FA8A-4B73-81D6-718DC3FF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3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5166-B32E-4EB4-9EDF-858E547F23B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C40F-FA8A-4B73-81D6-718DC3FF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5166-B32E-4EB4-9EDF-858E547F23B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C40F-FA8A-4B73-81D6-718DC3FF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3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5166-B32E-4EB4-9EDF-858E547F23B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C40F-FA8A-4B73-81D6-718DC3FF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7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5166-B32E-4EB4-9EDF-858E547F23B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C40F-FA8A-4B73-81D6-718DC3FF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0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5166-B32E-4EB4-9EDF-858E547F23B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C40F-FA8A-4B73-81D6-718DC3FF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1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5166-B32E-4EB4-9EDF-858E547F23B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C40F-FA8A-4B73-81D6-718DC3FF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0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5166-B32E-4EB4-9EDF-858E547F23B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C40F-FA8A-4B73-81D6-718DC3FF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5166-B32E-4EB4-9EDF-858E547F23B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C40F-FA8A-4B73-81D6-718DC3FF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2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5166-B32E-4EB4-9EDF-858E547F23B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3C40F-FA8A-4B73-81D6-718DC3FF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7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B5166-B32E-4EB4-9EDF-858E547F23B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3C40F-FA8A-4B73-81D6-718DC3FF9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1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25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04210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015368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213266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387220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731485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134086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MHM</dc:creator>
  <cp:lastModifiedBy>MHM</cp:lastModifiedBy>
  <cp:revision>9</cp:revision>
  <dcterms:created xsi:type="dcterms:W3CDTF">2018-03-10T14:15:10Z</dcterms:created>
  <dcterms:modified xsi:type="dcterms:W3CDTF">2018-03-18T07:08:31Z</dcterms:modified>
</cp:coreProperties>
</file>