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83" r:id="rId4"/>
    <p:sldId id="264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7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0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2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7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5166-B32E-4EB4-9EDF-858E547F23B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C40F-FA8A-4B73-81D6-718DC3FF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421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1536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1326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8722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3148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3408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9</cp:revision>
  <dcterms:created xsi:type="dcterms:W3CDTF">2018-03-10T14:15:10Z</dcterms:created>
  <dcterms:modified xsi:type="dcterms:W3CDTF">2018-03-18T07:08:31Z</dcterms:modified>
</cp:coreProperties>
</file>