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</a:t>
            </a:r>
            <a:r>
              <a:rPr lang="en-US" sz="2800" b="1" dirty="0" smtClean="0"/>
              <a:t>beginner student book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الاولى 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8381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200"/>
            <a:ext cx="82295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21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Head way beginner student book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6</cp:revision>
  <dcterms:created xsi:type="dcterms:W3CDTF">2006-08-16T00:00:00Z</dcterms:created>
  <dcterms:modified xsi:type="dcterms:W3CDTF">2018-02-23T18:51:49Z</dcterms:modified>
</cp:coreProperties>
</file>