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11 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3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2018-02-23T20:58:01Z</dcterms:modified>
</cp:coreProperties>
</file>