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116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2/23/2018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2/23/2018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2/23/2018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2/23/2018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 smtClean="0"/>
              <a:t>Head way </a:t>
            </a:r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sz="3200" b="1" dirty="0" smtClean="0"/>
              <a:t>beginner </a:t>
            </a:r>
            <a:r>
              <a:rPr lang="en-US" sz="3200" b="1" dirty="0" smtClean="0"/>
              <a:t>student book</a:t>
            </a:r>
            <a:endParaRPr lang="ar-IQ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ar-IQ" b="1" dirty="0" smtClean="0">
                <a:solidFill>
                  <a:schemeClr val="tx1"/>
                </a:solidFill>
              </a:rPr>
              <a:t>مادة اللغه الانكليزية لقسم اللغه الفرنسية</a:t>
            </a:r>
          </a:p>
          <a:p>
            <a:r>
              <a:rPr lang="ar-IQ" b="1" dirty="0" smtClean="0">
                <a:solidFill>
                  <a:schemeClr val="tx1"/>
                </a:solidFill>
              </a:rPr>
              <a:t>المحاضرة </a:t>
            </a:r>
            <a:r>
              <a:rPr lang="ar-IQ" b="1" dirty="0" smtClean="0">
                <a:solidFill>
                  <a:schemeClr val="tx1"/>
                </a:solidFill>
              </a:rPr>
              <a:t>16 </a:t>
            </a:r>
            <a:r>
              <a:rPr lang="ar-IQ" b="1" dirty="0" smtClean="0">
                <a:solidFill>
                  <a:schemeClr val="tx1"/>
                </a:solidFill>
              </a:rPr>
              <a:t>– المرحلة الاولى</a:t>
            </a:r>
          </a:p>
          <a:p>
            <a:r>
              <a:rPr lang="ar-IQ" b="1" dirty="0" smtClean="0">
                <a:solidFill>
                  <a:schemeClr val="tx1"/>
                </a:solidFill>
              </a:rPr>
              <a:t>استاذ المادة الاء خالد نصيف</a:t>
            </a:r>
          </a:p>
          <a:p>
            <a:endParaRPr lang="ar-IQ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57200" y="304800"/>
            <a:ext cx="8229600" cy="5821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57200" y="228600"/>
            <a:ext cx="8381999" cy="5897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57200" y="381000"/>
            <a:ext cx="8305800" cy="601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18</Words>
  <Application>Microsoft Office PowerPoint</Application>
  <PresentationFormat>On-screen Show (4:3)</PresentationFormat>
  <Paragraphs>4</Paragraphs>
  <Slides>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5" baseType="lpstr">
      <vt:lpstr>Office Theme</vt:lpstr>
      <vt:lpstr>Head way  beginner student book</vt:lpstr>
      <vt:lpstr>Slide 2</vt:lpstr>
      <vt:lpstr>Slide 3</vt:lpstr>
      <vt:lpstr>Slide 4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Head way  beginner student book</dc:title>
  <dc:creator>Dell</dc:creator>
  <cp:lastModifiedBy>Dell</cp:lastModifiedBy>
  <cp:revision>5</cp:revision>
  <dcterms:created xsi:type="dcterms:W3CDTF">2006-08-16T00:00:00Z</dcterms:created>
  <dcterms:modified xsi:type="dcterms:W3CDTF">2018-02-23T20:56:14Z</dcterms:modified>
</cp:coreProperties>
</file>