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Head way beginner student book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b="1" dirty="0" smtClean="0">
                <a:solidFill>
                  <a:schemeClr val="tx1"/>
                </a:solidFill>
              </a:rPr>
              <a:t>مادة اللغه الانكليزية لقسم اللغه الفرنسية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المحاضرة </a:t>
            </a:r>
            <a:r>
              <a:rPr lang="ar-IQ" b="1" dirty="0" smtClean="0">
                <a:solidFill>
                  <a:schemeClr val="tx1"/>
                </a:solidFill>
              </a:rPr>
              <a:t>18 </a:t>
            </a:r>
            <a:r>
              <a:rPr lang="ar-IQ" b="1" dirty="0" smtClean="0">
                <a:solidFill>
                  <a:schemeClr val="tx1"/>
                </a:solidFill>
              </a:rPr>
              <a:t>– المرحلة الاولى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استاذ المادة الاء خالد نصيف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599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8305799" cy="58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1" y="228600"/>
            <a:ext cx="8686800" cy="58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Head way beginner student book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way beginner student book</dc:title>
  <dc:creator>Dell</dc:creator>
  <cp:lastModifiedBy>Dell</cp:lastModifiedBy>
  <cp:revision>4</cp:revision>
  <dcterms:created xsi:type="dcterms:W3CDTF">2006-08-16T00:00:00Z</dcterms:created>
  <dcterms:modified xsi:type="dcterms:W3CDTF">2018-02-23T21:17:48Z</dcterms:modified>
</cp:coreProperties>
</file>