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المحاضرة28– </a:t>
            </a:r>
            <a:r>
              <a:rPr lang="ar-IQ" b="1" dirty="0" smtClean="0">
                <a:solidFill>
                  <a:schemeClr val="tx1"/>
                </a:solidFill>
              </a:rPr>
              <a:t>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3</cp:revision>
  <dcterms:created xsi:type="dcterms:W3CDTF">2006-08-16T00:00:00Z</dcterms:created>
  <dcterms:modified xsi:type="dcterms:W3CDTF">2018-02-24T06:59:04Z</dcterms:modified>
</cp:coreProperties>
</file>