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10</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ملامح الاتجاهات الايكولوجية عند ابن خلدون</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800" dirty="0"/>
              <a:t>أهتم ابن خلدون بموضوع العلاقة بين الإنسان والبيئة اهتماماً واضحا إلى حد " أعتبر البيئة الجغرافية داعمة مهمة لمختلف الظواهر الاجتماعية " وبسبب تأكيده على الأثر الفعال للعوامل البيئية على العوامل الثقافية في المراحل الأولية للاجتماع البشري وإظهار التفاعل بين النوعين من العوامل في المراحل العمرانية لهذا الاجتماع، فأنه قريب في آراءه من العلماء المحدثين في الايكولوجيا الثقافية. ويمكن توضيح آراءه من خلال الاتي:</a:t>
            </a:r>
            <a:endParaRPr lang="en-US" sz="28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r>
              <a:rPr lang="ar-IQ" sz="2000" b="1" dirty="0"/>
              <a:t>مفهوم البيئة</a:t>
            </a:r>
            <a:r>
              <a:rPr lang="ar-IQ" sz="2000" dirty="0"/>
              <a:t>    </a:t>
            </a:r>
            <a:endParaRPr lang="ar-IQ" sz="2000" dirty="0"/>
          </a:p>
          <a:p>
            <a:pPr marL="0" indent="0" algn="just">
              <a:buNone/>
            </a:pPr>
            <a:r>
              <a:rPr lang="ar-IQ" dirty="0" smtClean="0"/>
              <a:t>البيئة </a:t>
            </a:r>
            <a:r>
              <a:rPr lang="ar-IQ" dirty="0"/>
              <a:t>عند ابن خلدون مكان تتوفر فيه إمكانيات معينة والإنسان وحده هو المهيأ للاستفادة من هذه الإمكانيات وأحداث التغيرات فيها بحسب </a:t>
            </a:r>
            <a:r>
              <a:rPr lang="ar-IQ" dirty="0" err="1"/>
              <a:t>ماتقتضيه</a:t>
            </a:r>
            <a:r>
              <a:rPr lang="ar-IQ" dirty="0"/>
              <a:t> ظروفه في المعاش والعمران البشري. فالإنسان يمكن أن يستفيد من الأرض بزراعتها أو يكتفي برعي الحيوانات فيها أو يقيم عليها المدن. وتأخذ البيئة عند ابن خلدون أوصافاً عده تعبر عن خاصية كل نوع منها. فهو يتحدث عن المعمور من الأرض والسهول والتلال والرمال للدلالة على الخصائص الطبيعية لها. وعندما يود تأكيد أثر المناخ كعامل بيئي على أساليب المعيشة للإنسان يتحدث عن المعتدل والمتطرف من الأقاليم. ومكونات البيئة في رأي ابن خلدون مترابطة محكمة الترتيب " أننا نشاهد هذا العالم بما فيه من المخلوقات كلها على هيئة من الترتيب والأحكام وربط الأسباب بالمسببات واتصال الأكوان بالأكوان " وهو يقدم لذلك مثالاً على المستوى الكوني يتماشى مع الرأي الايكولوجي بأن الكره الأرضية في مجموعها تؤلف نسقاً ايكولوجياً متكاملاً بما فيها عناصر مادية ومكونات حية نباتية وحيوانية وبشرية.</a:t>
            </a:r>
            <a:endParaRPr lang="en-US"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lvl="0"/>
            <a:r>
              <a:rPr lang="ar-IQ" sz="2000" b="1" dirty="0"/>
              <a:t>الحتمية البيئية</a:t>
            </a:r>
            <a:endParaRPr lang="en-US" sz="2000" dirty="0"/>
          </a:p>
          <a:p>
            <a:pPr marL="0" indent="0" algn="just">
              <a:buNone/>
            </a:pPr>
            <a:r>
              <a:rPr lang="ar-IQ" sz="2000" dirty="0" smtClean="0"/>
              <a:t> </a:t>
            </a:r>
            <a:r>
              <a:rPr lang="ar-IQ" dirty="0"/>
              <a:t>يرفض ابن خلدون الزعم القائل بأن اللون الأسود المميز لسكان المناطق شديدة الحرارة يرجع إلى أنهم من نسل حام بن نوح والذي تميز بهذا اللون حسب هذا الزعم" لدعوه كانت علية من أبيه ظهر أثرها في لونه "لأن ابن خلدون يأخذ بالتفسير المتمشي مع المعطيات والنظريات السائدة في عصره. أن تأثير البيئات المعتدلة والمتطرفة على سكانها لا يقتصر على الصفات العضوية فقط وإنما يمتد كذلك إلى كثير من الصفات المزاجية والثقافية، فأهالي الأقاليم المعتدلة هم "أعدل أجساما وألوانا وأخلاقا واديانا" أما أهالي الأقاليم المتطرفة فأنهم" يبعدون عن الإنسانية بمقدار بعدهم عن الاعتدال البيئي". ومما يؤكد إثر البيئة على سكانها في رأي ابن خلدون أن السود من أهل الجنوب لو أستوطن بعضهم في المناطق المعتدلة فأن الأجيال التالية من ذريتهم لا بد أن تطرأ عليهم تغيرات تتناسب مع البيئة الجديدة." وقد نجد من السودان أهل الجنوب من يسكن الربع المعتدل فتبيض ألوان أعقابهم" فالسمات الفيزيقية يمكن أن تتغير جيلاً بعد جيل، كما أن السمات الثقافية يمكن أن تتغير كذلك بالاحتكاك الثقافي بين سكان المناطق المختلفة. ويقول ابن خلدون" وأما الأقاليم البعيدة عن الاعتدال (عامل بيئي) فأهلها ابعد من الاعتدال في جميع أحوالهم "(نتيجة ثقافية).</a:t>
            </a:r>
            <a:endParaRPr lang="en-US"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0" algn="just">
              <a:lnSpc>
                <a:spcPct val="150000"/>
              </a:lnSpc>
              <a:spcAft>
                <a:spcPts val="800"/>
              </a:spcAft>
              <a:buNone/>
            </a:pPr>
            <a:r>
              <a:rPr lang="ar-IQ" dirty="0"/>
              <a:t>فالحتمية البيئية عند ابن خلدون ليست تلك الحتمية الصارمة التي نجدها عند </a:t>
            </a:r>
            <a:r>
              <a:rPr lang="ar-IQ" dirty="0" err="1"/>
              <a:t>مونتسكيو</a:t>
            </a:r>
            <a:r>
              <a:rPr lang="ar-IQ" dirty="0"/>
              <a:t> بعد ذلك بأربع قرون والتي حاول من خلالها تفسير نظام تعدد الزوجات عن طريق العامل المناخي وحده. والحتمية البيئية هنا لا تعبر عن نفسها بوضوح ألا في نطاق المجتمعات قبل العمرانية. أما في نطاق المجتمعات العمرانية سواء كانت بدوية أم حضرية فأن الحتمية البيئية تأخذ شكلاً جديدا يتاح فيه المجال لفاعلية الإنسان بقدراته المختلفة. ويؤكد ابن خلدون أن مظاهر البيئة من مناخ ونبات وحيوان ورمال وأرض زراعية لا تحتم على الإنسان الاستمرار في أسلوب معين للحياة. والحتمية البيئية واضحة في عدة فصول من مقدمة ابن خلدون مثل " في المعتدل والمنحرف من الأقاليم وتأثير الهواء في ألوان البشر والكثير من أحوالهم " وفي " إثر الهواء في أخلاق البشر".</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r>
              <a:rPr lang="ar-IQ" b="1" dirty="0"/>
              <a:t>الإنسان والبيئة </a:t>
            </a:r>
            <a:endParaRPr lang="en-US" sz="2000" dirty="0"/>
          </a:p>
          <a:p>
            <a:pPr marL="0" indent="0" algn="just">
              <a:buNone/>
            </a:pPr>
            <a:r>
              <a:rPr lang="ar-IQ" dirty="0" smtClean="0"/>
              <a:t>يؤكد </a:t>
            </a:r>
            <a:r>
              <a:rPr lang="ar-IQ" dirty="0"/>
              <a:t>ابن خلدون على معنى الإنسان ككائن ثقافي أكثر من معناه ككائن عضوي، والإنسان يتميز عن الحيوان بسرعة تكيفه مع الظروف المحيطة به، ولا يفعل ذلك بدافع غريزي وإنما بأراده مقصودة، فإذا ظهرت الحاجة إلى القيادة مثلاً في جماعات الإنسان والنحل فأن المعنى يكون مختلف في الحالتين فهو لدى الإنسان يكون نتيجة العقل الذي تميز به عن الحيوان، أما لدى النحل فهو بطريق إلهامي. وعندما يتحقق الاجتماع الإنساني فانه يختلف عن التجمعات الحيوانية حتى وأن بدت احكم تنظيماً من الجماعات البشرية فالحيوان محدود في دوافعه وسلوكه بقيود الغريزة. ولهذا عندما يود ابن خلدون التعبير عن ضعف أثر العوامل الثقافية في إحدى التجمعات البشرية البسيطة فأنه يصفها بالحيوانية والبهيمية. وهذا لا يعني إخراجه من النطاق الآدمي وإنما التأكيد على ضعف الطبائع التي تساعد على العمران. وخاصة النسق الديني الذي يعتبره ابن خلدون أساسا في تحقيق التقدم الاجتماعي</a:t>
            </a:r>
            <a:r>
              <a:rPr lang="ar-IQ" dirty="0" smtClean="0"/>
              <a:t>.</a:t>
            </a:r>
            <a:endParaRPr lang="en-US" dirty="0"/>
          </a:p>
          <a:p>
            <a:pPr lvl="1" indent="0" algn="just">
              <a:lnSpc>
                <a:spcPct val="107000"/>
              </a:lnSpc>
              <a:spcAft>
                <a:spcPts val="800"/>
              </a:spcAft>
              <a:buNone/>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68</TotalTime>
  <Words>735</Words>
  <Application>Microsoft Office PowerPoint</Application>
  <PresentationFormat>ملء الشاشة</PresentationFormat>
  <Paragraphs>14</Paragraphs>
  <Slides>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vt:i4>
      </vt:variant>
    </vt:vector>
  </HeadingPairs>
  <TitlesOfParts>
    <vt:vector size="11"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25</cp:revision>
  <dcterms:created xsi:type="dcterms:W3CDTF">1980-01-01T20:09:53Z</dcterms:created>
  <dcterms:modified xsi:type="dcterms:W3CDTF">2018-02-08T12:19:30Z</dcterms:modified>
</cp:coreProperties>
</file>