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115" r:id="rId1"/>
  </p:sldMasterIdLst>
  <p:sldIdLst>
    <p:sldId id="256" r:id="rId2"/>
    <p:sldId id="257" r:id="rId3"/>
    <p:sldId id="258" r:id="rId4"/>
    <p:sldId id="259" r:id="rId5"/>
    <p:sldId id="260" r:id="rId6"/>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6013" autoAdjust="0"/>
    <p:restoredTop sz="94660"/>
  </p:normalViewPr>
  <p:slideViewPr>
    <p:cSldViewPr snapToGrid="0">
      <p:cViewPr varScale="1">
        <p:scale>
          <a:sx n="75" d="100"/>
          <a:sy n="75" d="100"/>
        </p:scale>
        <p:origin x="498" y="6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5" Type="http://schemas.openxmlformats.org/officeDocument/2006/relationships/slide" Target="slides/slide4.xml"/><Relationship Id="rId10"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شريحة عنوان">
    <p:spTree>
      <p:nvGrpSpPr>
        <p:cNvPr id="1" name=""/>
        <p:cNvGrpSpPr/>
        <p:nvPr/>
      </p:nvGrpSpPr>
      <p:grpSpPr>
        <a:xfrm>
          <a:off x="0" y="0"/>
          <a:ext cx="0" cy="0"/>
          <a:chOff x="0" y="0"/>
          <a:chExt cx="0" cy="0"/>
        </a:xfrm>
      </p:grpSpPr>
      <p:grpSp>
        <p:nvGrpSpPr>
          <p:cNvPr id="7" name="Group 6"/>
          <p:cNvGrpSpPr/>
          <p:nvPr/>
        </p:nvGrpSpPr>
        <p:grpSpPr>
          <a:xfrm>
            <a:off x="-16934" y="0"/>
            <a:ext cx="12231160" cy="6856214"/>
            <a:chOff x="-16934" y="0"/>
            <a:chExt cx="12231160" cy="6856214"/>
          </a:xfrm>
        </p:grpSpPr>
        <p:pic>
          <p:nvPicPr>
            <p:cNvPr id="16" name="Picture 15" descr="HD-PanelTitleR1.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6" name="Rectangle 25"/>
            <p:cNvSpPr/>
            <p:nvPr/>
          </p:nvSpPr>
          <p:spPr>
            <a:xfrm>
              <a:off x="2328332" y="1540931"/>
              <a:ext cx="7543802" cy="3835401"/>
            </a:xfrm>
            <a:prstGeom prst="rect">
              <a:avLst/>
            </a:prstGeom>
            <a:noFill/>
            <a:ln w="15875">
              <a:miter lim="800000"/>
            </a:ln>
          </p:spPr>
          <p:style>
            <a:lnRef idx="1">
              <a:schemeClr val="accent1"/>
            </a:lnRef>
            <a:fillRef idx="3">
              <a:schemeClr val="accent1"/>
            </a:fillRef>
            <a:effectRef idx="2">
              <a:schemeClr val="accent1"/>
            </a:effectRef>
            <a:fontRef idx="minor">
              <a:schemeClr val="lt1"/>
            </a:fontRef>
          </p:style>
        </p:sp>
        <p:pic>
          <p:nvPicPr>
            <p:cNvPr id="17" name="Picture 16"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16934" y="3147609"/>
              <a:ext cx="2478024" cy="612648"/>
            </a:xfrm>
            <a:prstGeom prst="rect">
              <a:avLst/>
            </a:prstGeom>
          </p:spPr>
        </p:pic>
        <p:pic>
          <p:nvPicPr>
            <p:cNvPr id="20" name="Picture 19"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9736202" y="3147609"/>
              <a:ext cx="2478024" cy="612648"/>
            </a:xfrm>
            <a:prstGeom prst="rect">
              <a:avLst/>
            </a:prstGeom>
          </p:spPr>
        </p:pic>
      </p:grpSp>
      <p:sp>
        <p:nvSpPr>
          <p:cNvPr id="2" name="Title 1"/>
          <p:cNvSpPr>
            <a:spLocks noGrp="1"/>
          </p:cNvSpPr>
          <p:nvPr>
            <p:ph type="ctrTitle"/>
          </p:nvPr>
        </p:nvSpPr>
        <p:spPr>
          <a:xfrm>
            <a:off x="2692398" y="1871131"/>
            <a:ext cx="6815669" cy="1515533"/>
          </a:xfrm>
        </p:spPr>
        <p:txBody>
          <a:bodyPr anchor="b">
            <a:noAutofit/>
          </a:bodyPr>
          <a:lstStyle>
            <a:lvl1pPr algn="ctr">
              <a:defRPr sz="5400">
                <a:effectLst/>
              </a:defRPr>
            </a:lvl1pPr>
          </a:lstStyle>
          <a:p>
            <a:r>
              <a:rPr lang="ar-SA" smtClean="0"/>
              <a:t>انقر لتحرير نمط العنوان الرئيسي</a:t>
            </a:r>
            <a:endParaRPr lang="en-US" dirty="0"/>
          </a:p>
        </p:txBody>
      </p:sp>
      <p:sp>
        <p:nvSpPr>
          <p:cNvPr id="3" name="Subtitle 2"/>
          <p:cNvSpPr>
            <a:spLocks noGrp="1"/>
          </p:cNvSpPr>
          <p:nvPr>
            <p:ph type="subTitle" idx="1"/>
          </p:nvPr>
        </p:nvSpPr>
        <p:spPr>
          <a:xfrm>
            <a:off x="2692398" y="3657597"/>
            <a:ext cx="6815669" cy="1320802"/>
          </a:xfrm>
        </p:spPr>
        <p:txBody>
          <a:bodyPr anchor="t">
            <a:normAutofit/>
          </a:bodyPr>
          <a:lstStyle>
            <a:lvl1pPr marL="0" indent="0" algn="ctr">
              <a:buNone/>
              <a:defRPr sz="21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ar-SA" smtClean="0"/>
              <a:t>انقر لتحرير نمط العنوان الثانوي الرئيسي</a:t>
            </a:r>
            <a:endParaRPr lang="en-US" dirty="0"/>
          </a:p>
        </p:txBody>
      </p:sp>
      <p:sp>
        <p:nvSpPr>
          <p:cNvPr id="4" name="Date Placeholder 3"/>
          <p:cNvSpPr>
            <a:spLocks noGrp="1"/>
          </p:cNvSpPr>
          <p:nvPr>
            <p:ph type="dt" sz="half" idx="10"/>
          </p:nvPr>
        </p:nvSpPr>
        <p:spPr>
          <a:xfrm>
            <a:off x="7983232" y="5037663"/>
            <a:ext cx="897467" cy="279400"/>
          </a:xfrm>
        </p:spPr>
        <p:txBody>
          <a:bodyPr/>
          <a:lstStyle/>
          <a:p>
            <a:fld id="{837F5998-810B-4EC1-A923-EC79675A8282}" type="datetimeFigureOut">
              <a:rPr lang="en-US" smtClean="0"/>
              <a:t>2/8/2018</a:t>
            </a:fld>
            <a:endParaRPr lang="en-US"/>
          </a:p>
        </p:txBody>
      </p:sp>
      <p:sp>
        <p:nvSpPr>
          <p:cNvPr id="5" name="Footer Placeholder 4"/>
          <p:cNvSpPr>
            <a:spLocks noGrp="1"/>
          </p:cNvSpPr>
          <p:nvPr>
            <p:ph type="ftr" sz="quarter" idx="11"/>
          </p:nvPr>
        </p:nvSpPr>
        <p:spPr>
          <a:xfrm>
            <a:off x="2692397" y="5037663"/>
            <a:ext cx="5214635" cy="279400"/>
          </a:xfrm>
        </p:spPr>
        <p:txBody>
          <a:bodyPr/>
          <a:lstStyle/>
          <a:p>
            <a:endParaRPr lang="en-US"/>
          </a:p>
        </p:txBody>
      </p:sp>
      <p:sp>
        <p:nvSpPr>
          <p:cNvPr id="6" name="Slide Number Placeholder 5"/>
          <p:cNvSpPr>
            <a:spLocks noGrp="1"/>
          </p:cNvSpPr>
          <p:nvPr>
            <p:ph type="sldNum" sz="quarter" idx="12"/>
          </p:nvPr>
        </p:nvSpPr>
        <p:spPr>
          <a:xfrm>
            <a:off x="8956900" y="5037663"/>
            <a:ext cx="551167" cy="279400"/>
          </a:xfrm>
        </p:spPr>
        <p:txBody>
          <a:bodyPr/>
          <a:lstStyle/>
          <a:p>
            <a:fld id="{38B10270-9D0C-4598-8DC1-A0D55AFF91A3}" type="slidenum">
              <a:rPr lang="en-US" smtClean="0"/>
              <a:t>‹#›</a:t>
            </a:fld>
            <a:endParaRPr lang="en-US"/>
          </a:p>
        </p:txBody>
      </p:sp>
      <p:cxnSp>
        <p:nvCxnSpPr>
          <p:cNvPr id="15" name="Straight Connector 14"/>
          <p:cNvCxnSpPr/>
          <p:nvPr/>
        </p:nvCxnSpPr>
        <p:spPr>
          <a:xfrm>
            <a:off x="2692399" y="3522131"/>
            <a:ext cx="6815668" cy="0"/>
          </a:xfrm>
          <a:prstGeom prst="line">
            <a:avLst/>
          </a:prstGeom>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58729264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صورة بانورامية مع تسمية توضيحية">
    <p:spTree>
      <p:nvGrpSpPr>
        <p:cNvPr id="1" name=""/>
        <p:cNvGrpSpPr/>
        <p:nvPr/>
      </p:nvGrpSpPr>
      <p:grpSpPr>
        <a:xfrm>
          <a:off x="0" y="0"/>
          <a:ext cx="0" cy="0"/>
          <a:chOff x="0" y="0"/>
          <a:chExt cx="0" cy="0"/>
        </a:xfrm>
      </p:grpSpPr>
      <p:sp>
        <p:nvSpPr>
          <p:cNvPr id="2" name="Title 1"/>
          <p:cNvSpPr>
            <a:spLocks noGrp="1"/>
          </p:cNvSpPr>
          <p:nvPr>
            <p:ph type="title"/>
          </p:nvPr>
        </p:nvSpPr>
        <p:spPr>
          <a:xfrm>
            <a:off x="1295401" y="4815415"/>
            <a:ext cx="9609666" cy="566738"/>
          </a:xfrm>
        </p:spPr>
        <p:txBody>
          <a:bodyPr anchor="b">
            <a:normAutofit/>
          </a:bodyPr>
          <a:lstStyle>
            <a:lvl1pPr algn="ctr">
              <a:defRPr sz="2400" b="0"/>
            </a:lvl1pPr>
          </a:lstStyle>
          <a:p>
            <a:r>
              <a:rPr lang="ar-SA" smtClean="0"/>
              <a:t>انقر لتحرير نمط العنوان الرئيسي</a:t>
            </a:r>
            <a:endParaRPr lang="en-US" dirty="0"/>
          </a:p>
        </p:txBody>
      </p:sp>
      <p:sp>
        <p:nvSpPr>
          <p:cNvPr id="3" name="Picture Placeholder 2"/>
          <p:cNvSpPr>
            <a:spLocks noGrp="1" noChangeAspect="1"/>
          </p:cNvSpPr>
          <p:nvPr>
            <p:ph type="pic" idx="1"/>
          </p:nvPr>
        </p:nvSpPr>
        <p:spPr>
          <a:xfrm>
            <a:off x="1041427" y="1041399"/>
            <a:ext cx="10105972" cy="3335869"/>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ar-SA" smtClean="0"/>
              <a:t>انقر فوق الأيقونة لإضافة صورة</a:t>
            </a:r>
            <a:endParaRPr lang="en-US" dirty="0"/>
          </a:p>
        </p:txBody>
      </p:sp>
      <p:sp>
        <p:nvSpPr>
          <p:cNvPr id="4" name="Text Placeholder 3"/>
          <p:cNvSpPr>
            <a:spLocks noGrp="1"/>
          </p:cNvSpPr>
          <p:nvPr>
            <p:ph type="body" sz="half" idx="2"/>
          </p:nvPr>
        </p:nvSpPr>
        <p:spPr>
          <a:xfrm>
            <a:off x="1295401" y="5382153"/>
            <a:ext cx="9609666" cy="493712"/>
          </a:xfrm>
        </p:spPr>
        <p:txBody>
          <a:bodyPr>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smtClean="0"/>
              <a:t>انقر لتحرير أنماط النص الرئيسي</a:t>
            </a:r>
          </a:p>
        </p:txBody>
      </p:sp>
      <p:sp>
        <p:nvSpPr>
          <p:cNvPr id="5" name="Date Placeholder 4"/>
          <p:cNvSpPr>
            <a:spLocks noGrp="1"/>
          </p:cNvSpPr>
          <p:nvPr>
            <p:ph type="dt" sz="half" idx="10"/>
          </p:nvPr>
        </p:nvSpPr>
        <p:spPr/>
        <p:txBody>
          <a:bodyPr/>
          <a:lstStyle/>
          <a:p>
            <a:fld id="{837F5998-810B-4EC1-A923-EC79675A8282}" type="datetimeFigureOut">
              <a:rPr lang="en-US" smtClean="0"/>
              <a:t>2/8/2018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8B10270-9D0C-4598-8DC1-A0D55AFF91A3}" type="slidenum">
              <a:rPr lang="en-US" smtClean="0"/>
              <a:t>‹#›</a:t>
            </a:fld>
            <a:endParaRPr lang="en-US"/>
          </a:p>
        </p:txBody>
      </p:sp>
    </p:spTree>
    <p:extLst>
      <p:ext uri="{BB962C8B-B14F-4D97-AF65-F5344CB8AC3E}">
        <p14:creationId xmlns:p14="http://schemas.microsoft.com/office/powerpoint/2010/main" val="19964447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العنوان والتسمية التوضيحية">
    <p:spTree>
      <p:nvGrpSpPr>
        <p:cNvPr id="1" name=""/>
        <p:cNvGrpSpPr/>
        <p:nvPr/>
      </p:nvGrpSpPr>
      <p:grpSpPr>
        <a:xfrm>
          <a:off x="0" y="0"/>
          <a:ext cx="0" cy="0"/>
          <a:chOff x="0" y="0"/>
          <a:chExt cx="0" cy="0"/>
        </a:xfrm>
      </p:grpSpPr>
      <p:sp>
        <p:nvSpPr>
          <p:cNvPr id="2" name="Title 1"/>
          <p:cNvSpPr>
            <a:spLocks noGrp="1"/>
          </p:cNvSpPr>
          <p:nvPr>
            <p:ph type="title"/>
          </p:nvPr>
        </p:nvSpPr>
        <p:spPr>
          <a:xfrm>
            <a:off x="1303868" y="982132"/>
            <a:ext cx="9592732" cy="2954868"/>
          </a:xfrm>
        </p:spPr>
        <p:txBody>
          <a:bodyPr anchor="ctr">
            <a:normAutofit/>
          </a:bodyPr>
          <a:lstStyle>
            <a:lvl1pPr algn="ctr">
              <a:defRPr sz="3200" b="0" cap="none"/>
            </a:lvl1pPr>
          </a:lstStyle>
          <a:p>
            <a:r>
              <a:rPr lang="ar-SA" smtClean="0"/>
              <a:t>انقر لتحرير نمط العنوان الرئيسي</a:t>
            </a:r>
            <a:endParaRPr lang="en-US" dirty="0"/>
          </a:p>
        </p:txBody>
      </p:sp>
      <p:sp>
        <p:nvSpPr>
          <p:cNvPr id="3" name="Text Placeholder 2"/>
          <p:cNvSpPr>
            <a:spLocks noGrp="1"/>
          </p:cNvSpPr>
          <p:nvPr>
            <p:ph type="body" idx="1"/>
          </p:nvPr>
        </p:nvSpPr>
        <p:spPr>
          <a:xfrm>
            <a:off x="1303868" y="4343399"/>
            <a:ext cx="9592732"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ar-SA" smtClean="0"/>
              <a:t>انقر لتحرير أنماط النص الرئيسي</a:t>
            </a:r>
          </a:p>
        </p:txBody>
      </p:sp>
      <p:sp>
        <p:nvSpPr>
          <p:cNvPr id="4" name="Date Placeholder 3"/>
          <p:cNvSpPr>
            <a:spLocks noGrp="1"/>
          </p:cNvSpPr>
          <p:nvPr>
            <p:ph type="dt" sz="half" idx="10"/>
          </p:nvPr>
        </p:nvSpPr>
        <p:spPr/>
        <p:txBody>
          <a:bodyPr/>
          <a:lstStyle/>
          <a:p>
            <a:fld id="{837F5998-810B-4EC1-A923-EC79675A8282}" type="datetimeFigureOut">
              <a:rPr lang="en-US" smtClean="0"/>
              <a:t>2/8/2018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8B10270-9D0C-4598-8DC1-A0D55AFF91A3}" type="slidenum">
              <a:rPr lang="en-US" smtClean="0"/>
              <a:t>‹#›</a:t>
            </a:fld>
            <a:endParaRPr lang="en-US"/>
          </a:p>
        </p:txBody>
      </p:sp>
      <p:cxnSp>
        <p:nvCxnSpPr>
          <p:cNvPr id="15" name="Straight Connector 14"/>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30622350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اقتباس مع تسمية توضيحية">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370668"/>
          </a:xfrm>
        </p:spPr>
        <p:txBody>
          <a:bodyPr anchor="ctr">
            <a:normAutofit/>
          </a:bodyPr>
          <a:lstStyle>
            <a:lvl1pPr algn="ctr">
              <a:defRPr sz="3200" b="0" cap="none">
                <a:solidFill>
                  <a:schemeClr val="tx1"/>
                </a:solidFill>
              </a:defRPr>
            </a:lvl1pPr>
          </a:lstStyle>
          <a:p>
            <a:r>
              <a:rPr lang="ar-SA" smtClean="0"/>
              <a:t>انقر لتحرير نمط العنوان الرئيسي</a:t>
            </a:r>
            <a:endParaRPr lang="en-US" dirty="0"/>
          </a:p>
        </p:txBody>
      </p:sp>
      <p:sp>
        <p:nvSpPr>
          <p:cNvPr id="10" name="Text Placeholder 9"/>
          <p:cNvSpPr>
            <a:spLocks noGrp="1"/>
          </p:cNvSpPr>
          <p:nvPr>
            <p:ph type="body" sz="quarter" idx="13"/>
          </p:nvPr>
        </p:nvSpPr>
        <p:spPr>
          <a:xfrm>
            <a:off x="1674812" y="3352800"/>
            <a:ext cx="8839202" cy="584200"/>
          </a:xfrm>
        </p:spPr>
        <p:txBody>
          <a:bodyPr anchor="ctr">
            <a:normAutofit/>
          </a:bodyPr>
          <a:lstStyle>
            <a:lvl1pPr marL="0" indent="0" algn="r">
              <a:buFontTx/>
              <a:buNone/>
              <a:defRPr sz="20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ar-SA" smtClean="0"/>
              <a:t>انقر لتحرير أنماط النص الرئيسي</a:t>
            </a:r>
          </a:p>
        </p:txBody>
      </p:sp>
      <p:sp>
        <p:nvSpPr>
          <p:cNvPr id="3" name="Text Placeholder 2"/>
          <p:cNvSpPr>
            <a:spLocks noGrp="1"/>
          </p:cNvSpPr>
          <p:nvPr>
            <p:ph type="body" idx="1"/>
          </p:nvPr>
        </p:nvSpPr>
        <p:spPr>
          <a:xfrm>
            <a:off x="1295401" y="4343399"/>
            <a:ext cx="9609666"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ar-SA" smtClean="0"/>
              <a:t>انقر لتحرير أنماط النص الرئيسي</a:t>
            </a:r>
          </a:p>
        </p:txBody>
      </p:sp>
      <p:sp>
        <p:nvSpPr>
          <p:cNvPr id="4" name="Date Placeholder 3"/>
          <p:cNvSpPr>
            <a:spLocks noGrp="1"/>
          </p:cNvSpPr>
          <p:nvPr>
            <p:ph type="dt" sz="half" idx="10"/>
          </p:nvPr>
        </p:nvSpPr>
        <p:spPr/>
        <p:txBody>
          <a:bodyPr/>
          <a:lstStyle/>
          <a:p>
            <a:fld id="{837F5998-810B-4EC1-A923-EC79675A8282}" type="datetimeFigureOut">
              <a:rPr lang="en-US" smtClean="0"/>
              <a:t>2/8/2018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8B10270-9D0C-4598-8DC1-A0D55AFF91A3}" type="slidenum">
              <a:rPr lang="en-US" smtClean="0"/>
              <a:t>‹#›</a:t>
            </a:fld>
            <a:endParaRPr lang="en-US"/>
          </a:p>
        </p:txBody>
      </p:sp>
      <p:sp>
        <p:nvSpPr>
          <p:cNvPr id="14" name="TextBox 13"/>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10600267" y="2827870"/>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19" name="Straight Connector 18"/>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94954697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بطاقة اسم">
    <p:spTree>
      <p:nvGrpSpPr>
        <p:cNvPr id="1" name=""/>
        <p:cNvGrpSpPr/>
        <p:nvPr/>
      </p:nvGrpSpPr>
      <p:grpSpPr>
        <a:xfrm>
          <a:off x="0" y="0"/>
          <a:ext cx="0" cy="0"/>
          <a:chOff x="0" y="0"/>
          <a:chExt cx="0" cy="0"/>
        </a:xfrm>
      </p:grpSpPr>
      <p:sp>
        <p:nvSpPr>
          <p:cNvPr id="2" name="Title 1"/>
          <p:cNvSpPr>
            <a:spLocks noGrp="1"/>
          </p:cNvSpPr>
          <p:nvPr>
            <p:ph type="title"/>
          </p:nvPr>
        </p:nvSpPr>
        <p:spPr>
          <a:xfrm>
            <a:off x="1295402" y="3308581"/>
            <a:ext cx="9609668" cy="1468800"/>
          </a:xfrm>
        </p:spPr>
        <p:txBody>
          <a:bodyPr anchor="b">
            <a:normAutofit/>
          </a:bodyPr>
          <a:lstStyle>
            <a:lvl1pPr algn="l">
              <a:defRPr sz="3200" b="0" cap="none"/>
            </a:lvl1pPr>
          </a:lstStyle>
          <a:p>
            <a:r>
              <a:rPr lang="ar-SA" smtClean="0"/>
              <a:t>انقر لتحرير نمط العنوان الرئيسي</a:t>
            </a:r>
            <a:endParaRPr lang="en-US" dirty="0"/>
          </a:p>
        </p:txBody>
      </p:sp>
      <p:sp>
        <p:nvSpPr>
          <p:cNvPr id="3" name="Text Placeholder 2"/>
          <p:cNvSpPr>
            <a:spLocks noGrp="1"/>
          </p:cNvSpPr>
          <p:nvPr>
            <p:ph type="body" idx="1"/>
          </p:nvPr>
        </p:nvSpPr>
        <p:spPr>
          <a:xfrm>
            <a:off x="1295401" y="4777381"/>
            <a:ext cx="9609668" cy="860400"/>
          </a:xfrm>
        </p:spPr>
        <p:txBody>
          <a:bodyPr anchor="t">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ar-SA" smtClean="0"/>
              <a:t>انقر لتحرير أنماط النص الرئيسي</a:t>
            </a:r>
          </a:p>
        </p:txBody>
      </p:sp>
      <p:sp>
        <p:nvSpPr>
          <p:cNvPr id="4" name="Date Placeholder 3"/>
          <p:cNvSpPr>
            <a:spLocks noGrp="1"/>
          </p:cNvSpPr>
          <p:nvPr>
            <p:ph type="dt" sz="half" idx="10"/>
          </p:nvPr>
        </p:nvSpPr>
        <p:spPr/>
        <p:txBody>
          <a:bodyPr/>
          <a:lstStyle/>
          <a:p>
            <a:fld id="{837F5998-810B-4EC1-A923-EC79675A8282}" type="datetimeFigureOut">
              <a:rPr lang="en-US" smtClean="0"/>
              <a:t>2/8/2018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8B10270-9D0C-4598-8DC1-A0D55AFF91A3}" type="slidenum">
              <a:rPr lang="en-US" smtClean="0"/>
              <a:t>‹#›</a:t>
            </a:fld>
            <a:endParaRPr lang="en-US"/>
          </a:p>
        </p:txBody>
      </p:sp>
    </p:spTree>
    <p:extLst>
      <p:ext uri="{BB962C8B-B14F-4D97-AF65-F5344CB8AC3E}">
        <p14:creationId xmlns:p14="http://schemas.microsoft.com/office/powerpoint/2010/main" val="46084281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بطاقة اسم ذات اقتباس">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243668"/>
          </a:xfrm>
        </p:spPr>
        <p:txBody>
          <a:bodyPr anchor="ctr">
            <a:normAutofit/>
          </a:bodyPr>
          <a:lstStyle>
            <a:lvl1pPr algn="ctr">
              <a:defRPr sz="3200" b="0" cap="none">
                <a:solidFill>
                  <a:schemeClr val="tx1"/>
                </a:solidFill>
              </a:defRPr>
            </a:lvl1pPr>
          </a:lstStyle>
          <a:p>
            <a:r>
              <a:rPr lang="ar-SA" smtClean="0"/>
              <a:t>انقر لتحرير نمط العنوان الرئيسي</a:t>
            </a:r>
            <a:endParaRPr lang="en-US" dirty="0"/>
          </a:p>
        </p:txBody>
      </p:sp>
      <p:sp>
        <p:nvSpPr>
          <p:cNvPr id="23" name="Text Placeholder 2"/>
          <p:cNvSpPr>
            <a:spLocks noGrp="1"/>
          </p:cNvSpPr>
          <p:nvPr>
            <p:ph type="body" idx="13"/>
          </p:nvPr>
        </p:nvSpPr>
        <p:spPr>
          <a:xfrm>
            <a:off x="1295401" y="3639312"/>
            <a:ext cx="9609668" cy="886968"/>
          </a:xfrm>
        </p:spPr>
        <p:txBody>
          <a:bodyPr anchor="b">
            <a:normAutofit/>
          </a:bodyPr>
          <a:lstStyle>
            <a:lvl1pPr marL="0" indent="0" algn="l">
              <a:spcBef>
                <a:spcPts val="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ar-SA" smtClean="0"/>
              <a:t>انقر لتحرير أنماط النص الرئيسي</a:t>
            </a:r>
          </a:p>
        </p:txBody>
      </p:sp>
      <p:sp>
        <p:nvSpPr>
          <p:cNvPr id="3" name="Text Placeholder 2"/>
          <p:cNvSpPr>
            <a:spLocks noGrp="1"/>
          </p:cNvSpPr>
          <p:nvPr>
            <p:ph type="body" idx="1"/>
          </p:nvPr>
        </p:nvSpPr>
        <p:spPr>
          <a:xfrm>
            <a:off x="1295401" y="4529667"/>
            <a:ext cx="9609668" cy="13462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ar-SA" smtClean="0"/>
              <a:t>انقر لتحرير أنماط النص الرئيسي</a:t>
            </a:r>
          </a:p>
        </p:txBody>
      </p:sp>
      <p:sp>
        <p:nvSpPr>
          <p:cNvPr id="4" name="Date Placeholder 3"/>
          <p:cNvSpPr>
            <a:spLocks noGrp="1"/>
          </p:cNvSpPr>
          <p:nvPr>
            <p:ph type="dt" sz="half" idx="10"/>
          </p:nvPr>
        </p:nvSpPr>
        <p:spPr/>
        <p:txBody>
          <a:bodyPr/>
          <a:lstStyle/>
          <a:p>
            <a:fld id="{837F5998-810B-4EC1-A923-EC79675A8282}" type="datetimeFigureOut">
              <a:rPr lang="en-US" smtClean="0"/>
              <a:t>2/8/2018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8B10270-9D0C-4598-8DC1-A0D55AFF91A3}" type="slidenum">
              <a:rPr lang="en-US" smtClean="0"/>
              <a:t>‹#›</a:t>
            </a:fld>
            <a:endParaRPr lang="en-US"/>
          </a:p>
        </p:txBody>
      </p:sp>
      <p:sp>
        <p:nvSpPr>
          <p:cNvPr id="12" name="TextBox 11"/>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3" name="TextBox 12"/>
          <p:cNvSpPr txBox="1"/>
          <p:nvPr/>
        </p:nvSpPr>
        <p:spPr>
          <a:xfrm>
            <a:off x="10600267" y="259926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26" name="Straight Connector 25"/>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18309066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صواب أو خطأ">
    <p:spTree>
      <p:nvGrpSpPr>
        <p:cNvPr id="1" name=""/>
        <p:cNvGrpSpPr/>
        <p:nvPr/>
      </p:nvGrpSpPr>
      <p:grpSpPr>
        <a:xfrm>
          <a:off x="0" y="0"/>
          <a:ext cx="0" cy="0"/>
          <a:chOff x="0" y="0"/>
          <a:chExt cx="0" cy="0"/>
        </a:xfrm>
      </p:grpSpPr>
      <p:sp>
        <p:nvSpPr>
          <p:cNvPr id="2" name="Title 1"/>
          <p:cNvSpPr>
            <a:spLocks noGrp="1"/>
          </p:cNvSpPr>
          <p:nvPr>
            <p:ph type="title"/>
          </p:nvPr>
        </p:nvSpPr>
        <p:spPr>
          <a:xfrm>
            <a:off x="1295401" y="982132"/>
            <a:ext cx="9609666" cy="2243668"/>
          </a:xfrm>
        </p:spPr>
        <p:txBody>
          <a:bodyPr vert="horz" lIns="91440" tIns="45720" rIns="91440" bIns="45720" rtlCol="0" anchor="ctr">
            <a:normAutofit/>
          </a:bodyPr>
          <a:lstStyle>
            <a:lvl1pPr>
              <a:defRPr lang="en-US" b="0" dirty="0"/>
            </a:lvl1pPr>
          </a:lstStyle>
          <a:p>
            <a:pPr marL="0" lvl="0"/>
            <a:r>
              <a:rPr lang="ar-SA" smtClean="0"/>
              <a:t>انقر لتحرير نمط العنوان الرئيسي</a:t>
            </a:r>
            <a:endParaRPr lang="en-US" dirty="0"/>
          </a:p>
        </p:txBody>
      </p:sp>
      <p:sp>
        <p:nvSpPr>
          <p:cNvPr id="20" name="Text Placeholder 2"/>
          <p:cNvSpPr>
            <a:spLocks noGrp="1"/>
          </p:cNvSpPr>
          <p:nvPr>
            <p:ph type="body" idx="13"/>
          </p:nvPr>
        </p:nvSpPr>
        <p:spPr>
          <a:xfrm>
            <a:off x="1295401" y="3630168"/>
            <a:ext cx="9609668" cy="841248"/>
          </a:xfrm>
        </p:spPr>
        <p:txBody>
          <a:bodyPr anchor="b">
            <a:normAutofit/>
          </a:bodyPr>
          <a:lstStyle>
            <a:lvl1pPr marL="0" indent="0" algn="l">
              <a:spcBef>
                <a:spcPts val="0"/>
              </a:spcBef>
              <a:buNone/>
              <a:defRPr sz="2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ar-SA" smtClean="0"/>
              <a:t>انقر لتحرير أنماط النص الرئيسي</a:t>
            </a:r>
          </a:p>
        </p:txBody>
      </p:sp>
      <p:sp>
        <p:nvSpPr>
          <p:cNvPr id="3" name="Text Placeholder 2"/>
          <p:cNvSpPr>
            <a:spLocks noGrp="1"/>
          </p:cNvSpPr>
          <p:nvPr>
            <p:ph type="body" idx="1"/>
          </p:nvPr>
        </p:nvSpPr>
        <p:spPr>
          <a:xfrm>
            <a:off x="1295400" y="4470399"/>
            <a:ext cx="9609670" cy="1405467"/>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ar-SA" smtClean="0"/>
              <a:t>انقر لتحرير أنماط النص الرئيسي</a:t>
            </a:r>
          </a:p>
        </p:txBody>
      </p:sp>
      <p:sp>
        <p:nvSpPr>
          <p:cNvPr id="4" name="Date Placeholder 3"/>
          <p:cNvSpPr>
            <a:spLocks noGrp="1"/>
          </p:cNvSpPr>
          <p:nvPr>
            <p:ph type="dt" sz="half" idx="10"/>
          </p:nvPr>
        </p:nvSpPr>
        <p:spPr/>
        <p:txBody>
          <a:bodyPr/>
          <a:lstStyle/>
          <a:p>
            <a:fld id="{837F5998-810B-4EC1-A923-EC79675A8282}" type="datetimeFigureOut">
              <a:rPr lang="en-US" smtClean="0"/>
              <a:t>2/8/2018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8B10270-9D0C-4598-8DC1-A0D55AFF91A3}" type="slidenum">
              <a:rPr lang="en-US" smtClean="0"/>
              <a:t>‹#›</a:t>
            </a:fld>
            <a:endParaRPr lang="en-US"/>
          </a:p>
        </p:txBody>
      </p:sp>
      <p:cxnSp>
        <p:nvCxnSpPr>
          <p:cNvPr id="15" name="Straight Connector 14"/>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57985076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عنوان ونص عمودي">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ar-SA" smtClean="0"/>
              <a:t>انقر لتحرير نمط العنوان الرئيسي</a:t>
            </a:r>
            <a:endParaRPr lang="en-US" dirty="0"/>
          </a:p>
        </p:txBody>
      </p:sp>
      <p:sp>
        <p:nvSpPr>
          <p:cNvPr id="3" name="Vertical Text Placeholder 2"/>
          <p:cNvSpPr>
            <a:spLocks noGrp="1"/>
          </p:cNvSpPr>
          <p:nvPr>
            <p:ph type="body" orient="vert" idx="1"/>
          </p:nvPr>
        </p:nvSpPr>
        <p:spPr/>
        <p:txBody>
          <a:bodyPr vert="eaVert" anchor="t"/>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dirty="0"/>
          </a:p>
        </p:txBody>
      </p:sp>
      <p:sp>
        <p:nvSpPr>
          <p:cNvPr id="4" name="Date Placeholder 3"/>
          <p:cNvSpPr>
            <a:spLocks noGrp="1"/>
          </p:cNvSpPr>
          <p:nvPr>
            <p:ph type="dt" sz="half" idx="10"/>
          </p:nvPr>
        </p:nvSpPr>
        <p:spPr/>
        <p:txBody>
          <a:bodyPr/>
          <a:lstStyle/>
          <a:p>
            <a:fld id="{837F5998-810B-4EC1-A923-EC79675A8282}" type="datetimeFigureOut">
              <a:rPr lang="en-US" smtClean="0"/>
              <a:t>2/8/2018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8B10270-9D0C-4598-8DC1-A0D55AFF91A3}" type="slidenum">
              <a:rPr lang="en-US" smtClean="0"/>
              <a:t>‹#›</a:t>
            </a:fld>
            <a:endParaRPr lang="en-US"/>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15616956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عنوان ونص عموديان">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99356" y="982131"/>
            <a:ext cx="1890895" cy="4893735"/>
          </a:xfrm>
        </p:spPr>
        <p:txBody>
          <a:bodyPr vert="eaVert"/>
          <a:lstStyle/>
          <a:p>
            <a:r>
              <a:rPr lang="ar-SA" smtClean="0"/>
              <a:t>انقر لتحرير نمط العنوان الرئيسي</a:t>
            </a:r>
            <a:endParaRPr lang="en-US" dirty="0"/>
          </a:p>
        </p:txBody>
      </p:sp>
      <p:sp>
        <p:nvSpPr>
          <p:cNvPr id="3" name="Vertical Text Placeholder 2"/>
          <p:cNvSpPr>
            <a:spLocks noGrp="1"/>
          </p:cNvSpPr>
          <p:nvPr>
            <p:ph type="body" orient="vert" idx="1"/>
          </p:nvPr>
        </p:nvSpPr>
        <p:spPr>
          <a:xfrm>
            <a:off x="1295398" y="982132"/>
            <a:ext cx="7433025" cy="4893734"/>
          </a:xfrm>
        </p:spPr>
        <p:txBody>
          <a:bodyPr vert="eaVert" anchor="t"/>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dirty="0"/>
          </a:p>
        </p:txBody>
      </p:sp>
      <p:sp>
        <p:nvSpPr>
          <p:cNvPr id="4" name="Date Placeholder 3"/>
          <p:cNvSpPr>
            <a:spLocks noGrp="1"/>
          </p:cNvSpPr>
          <p:nvPr>
            <p:ph type="dt" sz="half" idx="10"/>
          </p:nvPr>
        </p:nvSpPr>
        <p:spPr/>
        <p:txBody>
          <a:bodyPr/>
          <a:lstStyle/>
          <a:p>
            <a:fld id="{837F5998-810B-4EC1-A923-EC79675A8282}" type="datetimeFigureOut">
              <a:rPr lang="en-US" smtClean="0"/>
              <a:t>2/8/2018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8B10270-9D0C-4598-8DC1-A0D55AFF91A3}" type="slidenum">
              <a:rPr lang="en-US" smtClean="0"/>
              <a:t>‹#›</a:t>
            </a:fld>
            <a:endParaRPr lang="en-US"/>
          </a:p>
        </p:txBody>
      </p:sp>
      <p:cxnSp>
        <p:nvCxnSpPr>
          <p:cNvPr id="14" name="Straight Connector 13"/>
          <p:cNvCxnSpPr/>
          <p:nvPr/>
        </p:nvCxnSpPr>
        <p:spPr>
          <a:xfrm>
            <a:off x="8863890" y="990600"/>
            <a:ext cx="0" cy="487680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40812677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عنوان ومحتوى">
    <p:spTree>
      <p:nvGrpSpPr>
        <p:cNvPr id="1" name=""/>
        <p:cNvGrpSpPr/>
        <p:nvPr/>
      </p:nvGrpSpPr>
      <p:grpSpPr>
        <a:xfrm>
          <a:off x="0" y="0"/>
          <a:ext cx="0" cy="0"/>
          <a:chOff x="0" y="0"/>
          <a:chExt cx="0" cy="0"/>
        </a:xfrm>
      </p:grpSpPr>
      <p:cxnSp>
        <p:nvCxnSpPr>
          <p:cNvPr id="7" name="Straight Connector 6"/>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ar-SA" smtClean="0"/>
              <a:t>انقر لتحرير نمط العنوان الرئيسي</a:t>
            </a:r>
            <a:endParaRPr lang="en-US" dirty="0"/>
          </a:p>
        </p:txBody>
      </p:sp>
      <p:sp>
        <p:nvSpPr>
          <p:cNvPr id="3" name="Content Placeholder 2"/>
          <p:cNvSpPr>
            <a:spLocks noGrp="1"/>
          </p:cNvSpPr>
          <p:nvPr>
            <p:ph idx="1"/>
          </p:nvPr>
        </p:nvSpPr>
        <p:spPr/>
        <p:txBody>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dirty="0"/>
          </a:p>
        </p:txBody>
      </p:sp>
      <p:sp>
        <p:nvSpPr>
          <p:cNvPr id="4" name="Date Placeholder 3"/>
          <p:cNvSpPr>
            <a:spLocks noGrp="1"/>
          </p:cNvSpPr>
          <p:nvPr>
            <p:ph type="dt" sz="half" idx="10"/>
          </p:nvPr>
        </p:nvSpPr>
        <p:spPr/>
        <p:txBody>
          <a:bodyPr/>
          <a:lstStyle/>
          <a:p>
            <a:fld id="{837F5998-810B-4EC1-A923-EC79675A8282}" type="datetimeFigureOut">
              <a:rPr lang="en-US" smtClean="0"/>
              <a:t>2/8/2018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8B10270-9D0C-4598-8DC1-A0D55AFF91A3}" type="slidenum">
              <a:rPr lang="en-US" smtClean="0"/>
              <a:t>‹#›</a:t>
            </a:fld>
            <a:endParaRPr lang="en-US"/>
          </a:p>
        </p:txBody>
      </p:sp>
    </p:spTree>
    <p:extLst>
      <p:ext uri="{BB962C8B-B14F-4D97-AF65-F5344CB8AC3E}">
        <p14:creationId xmlns:p14="http://schemas.microsoft.com/office/powerpoint/2010/main" val="231628320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عنوان المقطع">
    <p:spTree>
      <p:nvGrpSpPr>
        <p:cNvPr id="1" name=""/>
        <p:cNvGrpSpPr/>
        <p:nvPr/>
      </p:nvGrpSpPr>
      <p:grpSpPr>
        <a:xfrm>
          <a:off x="0" y="0"/>
          <a:ext cx="0" cy="0"/>
          <a:chOff x="0" y="0"/>
          <a:chExt cx="0" cy="0"/>
        </a:xfrm>
      </p:grpSpPr>
      <p:sp>
        <p:nvSpPr>
          <p:cNvPr id="2" name="Title 1"/>
          <p:cNvSpPr>
            <a:spLocks noGrp="1"/>
          </p:cNvSpPr>
          <p:nvPr>
            <p:ph type="title"/>
          </p:nvPr>
        </p:nvSpPr>
        <p:spPr>
          <a:xfrm>
            <a:off x="2015069" y="1752606"/>
            <a:ext cx="8158688" cy="1822514"/>
          </a:xfrm>
        </p:spPr>
        <p:txBody>
          <a:bodyPr anchor="b">
            <a:normAutofit/>
          </a:bodyPr>
          <a:lstStyle>
            <a:lvl1pPr algn="ctr">
              <a:defRPr sz="4400" b="0" cap="none"/>
            </a:lvl1pPr>
          </a:lstStyle>
          <a:p>
            <a:r>
              <a:rPr lang="ar-SA" smtClean="0"/>
              <a:t>انقر لتحرير نمط العنوان الرئيسي</a:t>
            </a:r>
            <a:endParaRPr lang="en-US" dirty="0"/>
          </a:p>
        </p:txBody>
      </p:sp>
      <p:sp>
        <p:nvSpPr>
          <p:cNvPr id="3" name="Text Placeholder 2"/>
          <p:cNvSpPr>
            <a:spLocks noGrp="1"/>
          </p:cNvSpPr>
          <p:nvPr>
            <p:ph type="body" idx="1"/>
          </p:nvPr>
        </p:nvSpPr>
        <p:spPr>
          <a:xfrm>
            <a:off x="2015067" y="3846051"/>
            <a:ext cx="8158690" cy="954547"/>
          </a:xfrm>
        </p:spPr>
        <p:txBody>
          <a:bodyPr anchor="t">
            <a:normAutofit/>
          </a:bodyPr>
          <a:lstStyle>
            <a:lvl1pPr marL="0" indent="0" algn="ctr">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ar-SA" smtClean="0"/>
              <a:t>انقر لتحرير أنماط النص الرئيسي</a:t>
            </a:r>
          </a:p>
        </p:txBody>
      </p:sp>
      <p:sp>
        <p:nvSpPr>
          <p:cNvPr id="4" name="Date Placeholder 3"/>
          <p:cNvSpPr>
            <a:spLocks noGrp="1"/>
          </p:cNvSpPr>
          <p:nvPr>
            <p:ph type="dt" sz="half" idx="10"/>
          </p:nvPr>
        </p:nvSpPr>
        <p:spPr/>
        <p:txBody>
          <a:bodyPr/>
          <a:lstStyle/>
          <a:p>
            <a:fld id="{837F5998-810B-4EC1-A923-EC79675A8282}" type="datetimeFigureOut">
              <a:rPr lang="en-US" smtClean="0"/>
              <a:t>2/8/2018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8B10270-9D0C-4598-8DC1-A0D55AFF91A3}" type="slidenum">
              <a:rPr lang="en-US" smtClean="0"/>
              <a:t>‹#›</a:t>
            </a:fld>
            <a:endParaRPr lang="en-US"/>
          </a:p>
        </p:txBody>
      </p:sp>
      <p:cxnSp>
        <p:nvCxnSpPr>
          <p:cNvPr id="16" name="Straight Connector 15"/>
          <p:cNvCxnSpPr/>
          <p:nvPr/>
        </p:nvCxnSpPr>
        <p:spPr>
          <a:xfrm>
            <a:off x="2012723" y="3710585"/>
            <a:ext cx="8163380"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78326272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محتويين">
    <p:spTree>
      <p:nvGrpSpPr>
        <p:cNvPr id="1" name=""/>
        <p:cNvGrpSpPr/>
        <p:nvPr/>
      </p:nvGrpSpPr>
      <p:grpSpPr>
        <a:xfrm>
          <a:off x="0" y="0"/>
          <a:ext cx="0" cy="0"/>
          <a:chOff x="0" y="0"/>
          <a:chExt cx="0" cy="0"/>
        </a:xfrm>
      </p:grpSpPr>
      <p:cxnSp>
        <p:nvCxnSpPr>
          <p:cNvPr id="8" name="Straight Connector 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ar-SA" smtClean="0"/>
              <a:t>انقر لتحرير نمط العنوان الرئيسي</a:t>
            </a:r>
            <a:endParaRPr lang="en-US" dirty="0"/>
          </a:p>
        </p:txBody>
      </p:sp>
      <p:sp>
        <p:nvSpPr>
          <p:cNvPr id="3" name="Content Placeholder 2"/>
          <p:cNvSpPr>
            <a:spLocks noGrp="1"/>
          </p:cNvSpPr>
          <p:nvPr>
            <p:ph sz="half" idx="1"/>
          </p:nvPr>
        </p:nvSpPr>
        <p:spPr>
          <a:xfrm>
            <a:off x="1298448" y="2560320"/>
            <a:ext cx="4718304" cy="3310128"/>
          </a:xfrm>
        </p:spPr>
        <p:txBody>
          <a:bodyPr>
            <a:normAutofit/>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dirty="0"/>
          </a:p>
        </p:txBody>
      </p:sp>
      <p:sp>
        <p:nvSpPr>
          <p:cNvPr id="4" name="Content Placeholder 3"/>
          <p:cNvSpPr>
            <a:spLocks noGrp="1"/>
          </p:cNvSpPr>
          <p:nvPr>
            <p:ph sz="half" idx="2"/>
          </p:nvPr>
        </p:nvSpPr>
        <p:spPr>
          <a:xfrm>
            <a:off x="6181344" y="2560320"/>
            <a:ext cx="4718304" cy="3310128"/>
          </a:xfrm>
        </p:spPr>
        <p:txBody>
          <a:bodyPr>
            <a:normAutofit/>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dirty="0"/>
          </a:p>
        </p:txBody>
      </p:sp>
      <p:sp>
        <p:nvSpPr>
          <p:cNvPr id="5" name="Date Placeholder 4"/>
          <p:cNvSpPr>
            <a:spLocks noGrp="1"/>
          </p:cNvSpPr>
          <p:nvPr>
            <p:ph type="dt" sz="half" idx="10"/>
          </p:nvPr>
        </p:nvSpPr>
        <p:spPr/>
        <p:txBody>
          <a:bodyPr/>
          <a:lstStyle/>
          <a:p>
            <a:fld id="{837F5998-810B-4EC1-A923-EC79675A8282}" type="datetimeFigureOut">
              <a:rPr lang="en-US" smtClean="0"/>
              <a:t>2/8/2018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8B10270-9D0C-4598-8DC1-A0D55AFF91A3}" type="slidenum">
              <a:rPr lang="en-US" smtClean="0"/>
              <a:t>‹#›</a:t>
            </a:fld>
            <a:endParaRPr lang="en-US"/>
          </a:p>
        </p:txBody>
      </p:sp>
    </p:spTree>
    <p:extLst>
      <p:ext uri="{BB962C8B-B14F-4D97-AF65-F5344CB8AC3E}">
        <p14:creationId xmlns:p14="http://schemas.microsoft.com/office/powerpoint/2010/main" val="407709849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مقارنة">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ar-SA" smtClean="0"/>
              <a:t>انقر لتحرير نمط العنوان الرئيسي</a:t>
            </a:r>
            <a:endParaRPr lang="en-US" dirty="0"/>
          </a:p>
        </p:txBody>
      </p:sp>
      <p:sp>
        <p:nvSpPr>
          <p:cNvPr id="3" name="Text Placeholder 2"/>
          <p:cNvSpPr>
            <a:spLocks noGrp="1"/>
          </p:cNvSpPr>
          <p:nvPr>
            <p:ph type="body" idx="1"/>
          </p:nvPr>
        </p:nvSpPr>
        <p:spPr>
          <a:xfrm>
            <a:off x="129540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smtClean="0"/>
              <a:t>انقر لتحرير أنماط النص الرئيسي</a:t>
            </a:r>
          </a:p>
        </p:txBody>
      </p:sp>
      <p:sp>
        <p:nvSpPr>
          <p:cNvPr id="4" name="Content Placeholder 3"/>
          <p:cNvSpPr>
            <a:spLocks noGrp="1"/>
          </p:cNvSpPr>
          <p:nvPr>
            <p:ph sz="half" idx="2"/>
          </p:nvPr>
        </p:nvSpPr>
        <p:spPr>
          <a:xfrm>
            <a:off x="1295400" y="3243262"/>
            <a:ext cx="4718304" cy="2632605"/>
          </a:xfrm>
        </p:spPr>
        <p:txBody>
          <a:bodyPr anchor="t">
            <a:normAutofit/>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dirty="0"/>
          </a:p>
        </p:txBody>
      </p:sp>
      <p:sp>
        <p:nvSpPr>
          <p:cNvPr id="5" name="Text Placeholder 4"/>
          <p:cNvSpPr>
            <a:spLocks noGrp="1"/>
          </p:cNvSpPr>
          <p:nvPr>
            <p:ph type="body" sz="quarter" idx="3"/>
          </p:nvPr>
        </p:nvSpPr>
        <p:spPr>
          <a:xfrm>
            <a:off x="618067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smtClean="0"/>
              <a:t>انقر لتحرير أنماط النص الرئيسي</a:t>
            </a:r>
          </a:p>
        </p:txBody>
      </p:sp>
      <p:sp>
        <p:nvSpPr>
          <p:cNvPr id="6" name="Content Placeholder 5"/>
          <p:cNvSpPr>
            <a:spLocks noGrp="1"/>
          </p:cNvSpPr>
          <p:nvPr>
            <p:ph sz="quarter" idx="4"/>
          </p:nvPr>
        </p:nvSpPr>
        <p:spPr>
          <a:xfrm>
            <a:off x="6180670" y="3243262"/>
            <a:ext cx="4718304" cy="2632605"/>
          </a:xfrm>
        </p:spPr>
        <p:txBody>
          <a:bodyPr anchor="t">
            <a:normAutofit/>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dirty="0"/>
          </a:p>
        </p:txBody>
      </p:sp>
      <p:sp>
        <p:nvSpPr>
          <p:cNvPr id="7" name="Date Placeholder 6"/>
          <p:cNvSpPr>
            <a:spLocks noGrp="1"/>
          </p:cNvSpPr>
          <p:nvPr>
            <p:ph type="dt" sz="half" idx="10"/>
          </p:nvPr>
        </p:nvSpPr>
        <p:spPr/>
        <p:txBody>
          <a:bodyPr/>
          <a:lstStyle/>
          <a:p>
            <a:fld id="{837F5998-810B-4EC1-A923-EC79675A8282}" type="datetimeFigureOut">
              <a:rPr lang="en-US" smtClean="0"/>
              <a:t>2/8/2018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8B10270-9D0C-4598-8DC1-A0D55AFF91A3}" type="slidenum">
              <a:rPr lang="en-US" smtClean="0"/>
              <a:t>‹#›</a:t>
            </a:fld>
            <a:endParaRPr lang="en-US"/>
          </a:p>
        </p:txBody>
      </p:sp>
      <p:cxnSp>
        <p:nvCxnSpPr>
          <p:cNvPr id="18" name="Straight Connector 1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9302229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عنوان فقط">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ar-SA" smtClean="0"/>
              <a:t>انقر لتحرير نمط العنوان الرئيسي</a:t>
            </a:r>
            <a:endParaRPr lang="en-US" dirty="0"/>
          </a:p>
        </p:txBody>
      </p:sp>
      <p:sp>
        <p:nvSpPr>
          <p:cNvPr id="3" name="Date Placeholder 2"/>
          <p:cNvSpPr>
            <a:spLocks noGrp="1"/>
          </p:cNvSpPr>
          <p:nvPr>
            <p:ph type="dt" sz="half" idx="10"/>
          </p:nvPr>
        </p:nvSpPr>
        <p:spPr/>
        <p:txBody>
          <a:bodyPr/>
          <a:lstStyle/>
          <a:p>
            <a:fld id="{837F5998-810B-4EC1-A923-EC79675A8282}" type="datetimeFigureOut">
              <a:rPr lang="en-US" smtClean="0"/>
              <a:t>2/8/2018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8B10270-9D0C-4598-8DC1-A0D55AFF91A3}" type="slidenum">
              <a:rPr lang="en-US" smtClean="0"/>
              <a:t>‹#›</a:t>
            </a:fld>
            <a:endParaRPr lang="en-US"/>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878218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فارغ">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37F5998-810B-4EC1-A923-EC79675A8282}" type="datetimeFigureOut">
              <a:rPr lang="en-US" smtClean="0"/>
              <a:t>2/8/2018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8B10270-9D0C-4598-8DC1-A0D55AFF91A3}" type="slidenum">
              <a:rPr lang="en-US" smtClean="0"/>
              <a:t>‹#›</a:t>
            </a:fld>
            <a:endParaRPr lang="en-US"/>
          </a:p>
        </p:txBody>
      </p:sp>
    </p:spTree>
    <p:extLst>
      <p:ext uri="{BB962C8B-B14F-4D97-AF65-F5344CB8AC3E}">
        <p14:creationId xmlns:p14="http://schemas.microsoft.com/office/powerpoint/2010/main" val="211633190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محتوى ذو تسمية توضيحية">
    <p:spTree>
      <p:nvGrpSpPr>
        <p:cNvPr id="1" name=""/>
        <p:cNvGrpSpPr/>
        <p:nvPr/>
      </p:nvGrpSpPr>
      <p:grpSpPr>
        <a:xfrm>
          <a:off x="0" y="0"/>
          <a:ext cx="0" cy="0"/>
          <a:chOff x="0" y="0"/>
          <a:chExt cx="0" cy="0"/>
        </a:xfrm>
      </p:grpSpPr>
      <p:sp>
        <p:nvSpPr>
          <p:cNvPr id="2" name="Title 1"/>
          <p:cNvSpPr>
            <a:spLocks noGrp="1"/>
          </p:cNvSpPr>
          <p:nvPr>
            <p:ph type="title"/>
          </p:nvPr>
        </p:nvSpPr>
        <p:spPr>
          <a:xfrm>
            <a:off x="1293811" y="1388534"/>
            <a:ext cx="3718455" cy="1371600"/>
          </a:xfrm>
        </p:spPr>
        <p:txBody>
          <a:bodyPr anchor="b">
            <a:normAutofit/>
          </a:bodyPr>
          <a:lstStyle>
            <a:lvl1pPr algn="ctr">
              <a:defRPr sz="2400" b="0"/>
            </a:lvl1pPr>
          </a:lstStyle>
          <a:p>
            <a:r>
              <a:rPr lang="ar-SA" smtClean="0"/>
              <a:t>انقر لتحرير نمط العنوان الرئيسي</a:t>
            </a:r>
            <a:endParaRPr lang="en-US" dirty="0"/>
          </a:p>
        </p:txBody>
      </p:sp>
      <p:sp>
        <p:nvSpPr>
          <p:cNvPr id="3" name="Content Placeholder 2"/>
          <p:cNvSpPr>
            <a:spLocks noGrp="1"/>
          </p:cNvSpPr>
          <p:nvPr>
            <p:ph idx="1"/>
          </p:nvPr>
        </p:nvSpPr>
        <p:spPr>
          <a:xfrm>
            <a:off x="5418668" y="982131"/>
            <a:ext cx="5469466" cy="4893735"/>
          </a:xfrm>
        </p:spPr>
        <p:txBody>
          <a:bodyPr anchor="ctr">
            <a:normAutofit/>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dirty="0"/>
          </a:p>
        </p:txBody>
      </p:sp>
      <p:sp>
        <p:nvSpPr>
          <p:cNvPr id="4" name="Text Placeholder 3"/>
          <p:cNvSpPr>
            <a:spLocks noGrp="1"/>
          </p:cNvSpPr>
          <p:nvPr>
            <p:ph type="body" sz="half" idx="2"/>
          </p:nvPr>
        </p:nvSpPr>
        <p:spPr>
          <a:xfrm>
            <a:off x="1293811" y="3031065"/>
            <a:ext cx="3718455" cy="243840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smtClean="0"/>
              <a:t>انقر لتحرير أنماط النص الرئيسي</a:t>
            </a:r>
          </a:p>
        </p:txBody>
      </p:sp>
      <p:sp>
        <p:nvSpPr>
          <p:cNvPr id="5" name="Date Placeholder 4"/>
          <p:cNvSpPr>
            <a:spLocks noGrp="1"/>
          </p:cNvSpPr>
          <p:nvPr>
            <p:ph type="dt" sz="half" idx="10"/>
          </p:nvPr>
        </p:nvSpPr>
        <p:spPr/>
        <p:txBody>
          <a:bodyPr/>
          <a:lstStyle/>
          <a:p>
            <a:fld id="{837F5998-810B-4EC1-A923-EC79675A8282}" type="datetimeFigureOut">
              <a:rPr lang="en-US" smtClean="0"/>
              <a:t>2/8/2018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8B10270-9D0C-4598-8DC1-A0D55AFF91A3}" type="slidenum">
              <a:rPr lang="en-US" smtClean="0"/>
              <a:t>‹#›</a:t>
            </a:fld>
            <a:endParaRPr lang="en-US"/>
          </a:p>
        </p:txBody>
      </p:sp>
      <p:cxnSp>
        <p:nvCxnSpPr>
          <p:cNvPr id="16" name="Straight Connector 15"/>
          <p:cNvCxnSpPr/>
          <p:nvPr/>
        </p:nvCxnSpPr>
        <p:spPr>
          <a:xfrm>
            <a:off x="1396169" y="2912533"/>
            <a:ext cx="35144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87208676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صورة مع تسمية توضيحية">
    <p:spTree>
      <p:nvGrpSpPr>
        <p:cNvPr id="1" name=""/>
        <p:cNvGrpSpPr/>
        <p:nvPr/>
      </p:nvGrpSpPr>
      <p:grpSpPr>
        <a:xfrm>
          <a:off x="0" y="0"/>
          <a:ext cx="0" cy="0"/>
          <a:chOff x="0" y="0"/>
          <a:chExt cx="0" cy="0"/>
        </a:xfrm>
      </p:grpSpPr>
      <p:sp>
        <p:nvSpPr>
          <p:cNvPr id="2" name="Title 1"/>
          <p:cNvSpPr>
            <a:spLocks noGrp="1"/>
          </p:cNvSpPr>
          <p:nvPr>
            <p:ph type="title"/>
          </p:nvPr>
        </p:nvSpPr>
        <p:spPr>
          <a:xfrm>
            <a:off x="1295399" y="1883832"/>
            <a:ext cx="6241816" cy="1371600"/>
          </a:xfrm>
        </p:spPr>
        <p:txBody>
          <a:bodyPr anchor="b">
            <a:normAutofit/>
          </a:bodyPr>
          <a:lstStyle>
            <a:lvl1pPr algn="ctr">
              <a:defRPr sz="2800" b="0"/>
            </a:lvl1pPr>
          </a:lstStyle>
          <a:p>
            <a:r>
              <a:rPr lang="ar-SA" smtClean="0"/>
              <a:t>انقر لتحرير نمط العنوان الرئيسي</a:t>
            </a:r>
            <a:endParaRPr lang="en-US" dirty="0"/>
          </a:p>
        </p:txBody>
      </p:sp>
      <p:sp>
        <p:nvSpPr>
          <p:cNvPr id="17" name="Picture Placeholder 2"/>
          <p:cNvSpPr>
            <a:spLocks noGrp="1" noChangeAspect="1"/>
          </p:cNvSpPr>
          <p:nvPr>
            <p:ph type="pic" idx="1"/>
          </p:nvPr>
        </p:nvSpPr>
        <p:spPr>
          <a:xfrm>
            <a:off x="8094831" y="1041400"/>
            <a:ext cx="3063347" cy="4775200"/>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ar-SA" smtClean="0"/>
              <a:t>انقر فوق الأيقونة لإضافة صورة</a:t>
            </a:r>
            <a:endParaRPr lang="en-US" dirty="0"/>
          </a:p>
        </p:txBody>
      </p:sp>
      <p:sp>
        <p:nvSpPr>
          <p:cNvPr id="4" name="Text Placeholder 3"/>
          <p:cNvSpPr>
            <a:spLocks noGrp="1"/>
          </p:cNvSpPr>
          <p:nvPr>
            <p:ph type="body" sz="half" idx="2"/>
          </p:nvPr>
        </p:nvSpPr>
        <p:spPr>
          <a:xfrm>
            <a:off x="1295399" y="3255432"/>
            <a:ext cx="6241816" cy="1828800"/>
          </a:xfrm>
        </p:spPr>
        <p:txBody>
          <a:bodyPr anchor="t">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smtClean="0"/>
              <a:t>انقر لتحرير أنماط النص الرئيسي</a:t>
            </a:r>
          </a:p>
        </p:txBody>
      </p:sp>
      <p:sp>
        <p:nvSpPr>
          <p:cNvPr id="5" name="Date Placeholder 4"/>
          <p:cNvSpPr>
            <a:spLocks noGrp="1"/>
          </p:cNvSpPr>
          <p:nvPr>
            <p:ph type="dt" sz="half" idx="10"/>
          </p:nvPr>
        </p:nvSpPr>
        <p:spPr/>
        <p:txBody>
          <a:bodyPr/>
          <a:lstStyle/>
          <a:p>
            <a:fld id="{837F5998-810B-4EC1-A923-EC79675A8282}" type="datetimeFigureOut">
              <a:rPr lang="en-US" smtClean="0"/>
              <a:t>2/8/2018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8B10270-9D0C-4598-8DC1-A0D55AFF91A3}" type="slidenum">
              <a:rPr lang="en-US" smtClean="0"/>
              <a:t>‹#›</a:t>
            </a:fld>
            <a:endParaRPr lang="en-US"/>
          </a:p>
        </p:txBody>
      </p:sp>
    </p:spTree>
    <p:extLst>
      <p:ext uri="{BB962C8B-B14F-4D97-AF65-F5344CB8AC3E}">
        <p14:creationId xmlns:p14="http://schemas.microsoft.com/office/powerpoint/2010/main" val="364726956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3.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grpSp>
        <p:nvGrpSpPr>
          <p:cNvPr id="7" name="Group 6"/>
          <p:cNvGrpSpPr/>
          <p:nvPr/>
        </p:nvGrpSpPr>
        <p:grpSpPr>
          <a:xfrm>
            <a:off x="-15736" y="0"/>
            <a:ext cx="12229962" cy="6856214"/>
            <a:chOff x="-15736" y="0"/>
            <a:chExt cx="12229962" cy="6856214"/>
          </a:xfrm>
        </p:grpSpPr>
        <p:pic>
          <p:nvPicPr>
            <p:cNvPr id="8" name="Picture 7" descr="HD-PanelContent.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9" name="Rectangle 8"/>
            <p:cNvSpPr/>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0" name="Picture 9"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5736" y="3153832"/>
              <a:ext cx="777240" cy="606425"/>
            </a:xfrm>
            <a:prstGeom prst="rect">
              <a:avLst/>
            </a:prstGeom>
          </p:spPr>
        </p:pic>
        <p:pic>
          <p:nvPicPr>
            <p:cNvPr id="11" name="Picture 10"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1436986" y="3153832"/>
              <a:ext cx="777240" cy="606425"/>
            </a:xfrm>
            <a:prstGeom prst="rect">
              <a:avLst/>
            </a:prstGeom>
          </p:spPr>
        </p:pic>
      </p:grpSp>
      <p:sp>
        <p:nvSpPr>
          <p:cNvPr id="2" name="Title Placeholder 1"/>
          <p:cNvSpPr>
            <a:spLocks noGrp="1"/>
          </p:cNvSpPr>
          <p:nvPr>
            <p:ph type="title"/>
          </p:nvPr>
        </p:nvSpPr>
        <p:spPr>
          <a:xfrm>
            <a:off x="1295402" y="982132"/>
            <a:ext cx="9601196" cy="1303867"/>
          </a:xfrm>
          <a:prstGeom prst="rect">
            <a:avLst/>
          </a:prstGeom>
          <a:effectLst/>
        </p:spPr>
        <p:txBody>
          <a:bodyPr vert="horz" lIns="91440" tIns="45720" rIns="91440" bIns="45720" rtlCol="0" anchor="ctr">
            <a:normAutofit/>
          </a:bodyPr>
          <a:lstStyle/>
          <a:p>
            <a:r>
              <a:rPr lang="ar-SA" smtClean="0"/>
              <a:t>انقر لتحرير نمط العنوان الرئيسي</a:t>
            </a:r>
            <a:endParaRPr lang="en-US" dirty="0"/>
          </a:p>
        </p:txBody>
      </p:sp>
      <p:sp>
        <p:nvSpPr>
          <p:cNvPr id="3" name="Text Placeholder 2"/>
          <p:cNvSpPr>
            <a:spLocks noGrp="1"/>
          </p:cNvSpPr>
          <p:nvPr>
            <p:ph type="body" idx="1"/>
          </p:nvPr>
        </p:nvSpPr>
        <p:spPr>
          <a:xfrm>
            <a:off x="1295401" y="2556932"/>
            <a:ext cx="9601196" cy="3318936"/>
          </a:xfrm>
          <a:prstGeom prst="rect">
            <a:avLst/>
          </a:prstGeom>
        </p:spPr>
        <p:txBody>
          <a:bodyPr vert="horz" lIns="91440" tIns="45720" rIns="91440" bIns="45720" rtlCol="0" anchor="t">
            <a:normAutofit/>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dirty="0"/>
          </a:p>
        </p:txBody>
      </p:sp>
      <p:sp>
        <p:nvSpPr>
          <p:cNvPr id="4" name="Date Placeholder 3"/>
          <p:cNvSpPr>
            <a:spLocks noGrp="1"/>
          </p:cNvSpPr>
          <p:nvPr>
            <p:ph type="dt" sz="half" idx="2"/>
          </p:nvPr>
        </p:nvSpPr>
        <p:spPr>
          <a:xfrm>
            <a:off x="8677501" y="5969000"/>
            <a:ext cx="1600200"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837F5998-810B-4EC1-A923-EC79675A8282}" type="datetimeFigureOut">
              <a:rPr lang="en-US" smtClean="0"/>
              <a:t>2/8/2018</a:t>
            </a:fld>
            <a:endParaRPr lang="en-US"/>
          </a:p>
        </p:txBody>
      </p:sp>
      <p:sp>
        <p:nvSpPr>
          <p:cNvPr id="5" name="Footer Placeholder 4"/>
          <p:cNvSpPr>
            <a:spLocks noGrp="1"/>
          </p:cNvSpPr>
          <p:nvPr>
            <p:ph type="ftr" sz="quarter" idx="3"/>
          </p:nvPr>
        </p:nvSpPr>
        <p:spPr>
          <a:xfrm>
            <a:off x="1295401" y="5969000"/>
            <a:ext cx="7305900" cy="279400"/>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en-US"/>
          </a:p>
        </p:txBody>
      </p:sp>
      <p:sp>
        <p:nvSpPr>
          <p:cNvPr id="6" name="Slide Number Placeholder 5"/>
          <p:cNvSpPr>
            <a:spLocks noGrp="1"/>
          </p:cNvSpPr>
          <p:nvPr>
            <p:ph type="sldNum" sz="quarter" idx="4"/>
          </p:nvPr>
        </p:nvSpPr>
        <p:spPr>
          <a:xfrm>
            <a:off x="10353901" y="5969000"/>
            <a:ext cx="542697"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38B10270-9D0C-4598-8DC1-A0D55AFF91A3}" type="slidenum">
              <a:rPr lang="en-US" smtClean="0"/>
              <a:t>‹#›</a:t>
            </a:fld>
            <a:endParaRPr lang="en-US"/>
          </a:p>
        </p:txBody>
      </p:sp>
    </p:spTree>
    <p:extLst>
      <p:ext uri="{BB962C8B-B14F-4D97-AF65-F5344CB8AC3E}">
        <p14:creationId xmlns:p14="http://schemas.microsoft.com/office/powerpoint/2010/main" val="3799771375"/>
      </p:ext>
    </p:extLst>
  </p:cSld>
  <p:clrMap bg1="lt1" tx1="dk1" bg2="lt2" tx2="dk2" accent1="accent1" accent2="accent2" accent3="accent3" accent4="accent4" accent5="accent5" accent6="accent6" hlink="hlink" folHlink="folHlink"/>
  <p:sldLayoutIdLst>
    <p:sldLayoutId id="2147484116" r:id="rId1"/>
    <p:sldLayoutId id="2147484117" r:id="rId2"/>
    <p:sldLayoutId id="2147484118" r:id="rId3"/>
    <p:sldLayoutId id="2147484119" r:id="rId4"/>
    <p:sldLayoutId id="2147484120" r:id="rId5"/>
    <p:sldLayoutId id="2147484121" r:id="rId6"/>
    <p:sldLayoutId id="2147484122" r:id="rId7"/>
    <p:sldLayoutId id="2147484123" r:id="rId8"/>
    <p:sldLayoutId id="2147484124" r:id="rId9"/>
    <p:sldLayoutId id="2147484125" r:id="rId10"/>
    <p:sldLayoutId id="2147484126" r:id="rId11"/>
    <p:sldLayoutId id="2147484127" r:id="rId12"/>
    <p:sldLayoutId id="2147484128" r:id="rId13"/>
    <p:sldLayoutId id="2147484129" r:id="rId14"/>
    <p:sldLayoutId id="2147484130" r:id="rId15"/>
    <p:sldLayoutId id="2147484131" r:id="rId16"/>
    <p:sldLayoutId id="2147484132" r:id="rId17"/>
  </p:sldLayoutIdLst>
  <p:txStyles>
    <p:titleStyle>
      <a:lvl1pPr algn="ctr" defTabSz="457200" rtl="1" eaLnBrk="1" latinLnBrk="0" hangingPunct="1">
        <a:spcBef>
          <a:spcPct val="0"/>
        </a:spcBef>
        <a:buNone/>
        <a:defRPr sz="4400" kern="1200" cap="none">
          <a:ln w="3175" cmpd="sng">
            <a:noFill/>
          </a:ln>
          <a:solidFill>
            <a:schemeClr val="tx1">
              <a:lumMod val="85000"/>
              <a:lumOff val="15000"/>
            </a:schemeClr>
          </a:solidFill>
          <a:effectLst/>
          <a:latin typeface="+mj-lt"/>
          <a:ea typeface="+mj-ea"/>
          <a:cs typeface="+mj-cs"/>
        </a:defRPr>
      </a:lvl1pPr>
      <a:lvl2pPr rtl="1" eaLnBrk="1" hangingPunct="1">
        <a:defRPr>
          <a:solidFill>
            <a:schemeClr val="tx2"/>
          </a:solidFill>
        </a:defRPr>
      </a:lvl2pPr>
      <a:lvl3pPr rtl="1" eaLnBrk="1" hangingPunct="1">
        <a:defRPr>
          <a:solidFill>
            <a:schemeClr val="tx2"/>
          </a:solidFill>
        </a:defRPr>
      </a:lvl3pPr>
      <a:lvl4pPr rtl="1" eaLnBrk="1" hangingPunct="1">
        <a:defRPr>
          <a:solidFill>
            <a:schemeClr val="tx2"/>
          </a:solidFill>
        </a:defRPr>
      </a:lvl4pPr>
      <a:lvl5pPr rtl="1" eaLnBrk="1" hangingPunct="1">
        <a:defRPr>
          <a:solidFill>
            <a:schemeClr val="tx2"/>
          </a:solidFill>
        </a:defRPr>
      </a:lvl5pPr>
      <a:lvl6pPr rtl="1" eaLnBrk="1" hangingPunct="1">
        <a:defRPr>
          <a:solidFill>
            <a:schemeClr val="tx2"/>
          </a:solidFill>
        </a:defRPr>
      </a:lvl6pPr>
      <a:lvl7pPr rtl="1" eaLnBrk="1" hangingPunct="1">
        <a:defRPr>
          <a:solidFill>
            <a:schemeClr val="tx2"/>
          </a:solidFill>
        </a:defRPr>
      </a:lvl7pPr>
      <a:lvl8pPr rtl="1" eaLnBrk="1" hangingPunct="1">
        <a:defRPr>
          <a:solidFill>
            <a:schemeClr val="tx2"/>
          </a:solidFill>
        </a:defRPr>
      </a:lvl8pPr>
      <a:lvl9pPr rtl="1" eaLnBrk="1" hangingPunct="1">
        <a:defRPr>
          <a:solidFill>
            <a:schemeClr val="tx2"/>
          </a:solidFill>
        </a:defRPr>
      </a:lvl9pPr>
    </p:titleStyle>
    <p:bodyStyle>
      <a:lvl1pPr marL="285750" indent="-285750" algn="r" defTabSz="457200" rtl="1"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r" defTabSz="457200" rtl="1"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r" defTabSz="457200" rtl="1"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r" defTabSz="457200" rtl="1"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r" defTabSz="457200" rtl="1"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r" defTabSz="457200" rtl="1"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r" defTabSz="457200" rtl="1"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r" defTabSz="457200" rtl="1"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r" defTabSz="457200" rtl="1"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p:bodyStyle>
    <p:otherStyle>
      <a:defPPr>
        <a:defRPr lang="en-US"/>
      </a:defPPr>
      <a:lvl1pPr marL="0" algn="r" defTabSz="457200" rtl="1" eaLnBrk="1" latinLnBrk="0" hangingPunct="1">
        <a:defRPr sz="1800" kern="1200">
          <a:solidFill>
            <a:schemeClr val="tx1"/>
          </a:solidFill>
          <a:latin typeface="+mn-lt"/>
          <a:ea typeface="+mn-ea"/>
          <a:cs typeface="+mn-cs"/>
        </a:defRPr>
      </a:lvl1pPr>
      <a:lvl2pPr marL="457200" algn="r" defTabSz="457200" rtl="1" eaLnBrk="1" latinLnBrk="0" hangingPunct="1">
        <a:defRPr sz="1800" kern="1200">
          <a:solidFill>
            <a:schemeClr val="tx1"/>
          </a:solidFill>
          <a:latin typeface="+mn-lt"/>
          <a:ea typeface="+mn-ea"/>
          <a:cs typeface="+mn-cs"/>
        </a:defRPr>
      </a:lvl2pPr>
      <a:lvl3pPr marL="914400" algn="r" defTabSz="457200" rtl="1" eaLnBrk="1" latinLnBrk="0" hangingPunct="1">
        <a:defRPr sz="1800" kern="1200">
          <a:solidFill>
            <a:schemeClr val="tx1"/>
          </a:solidFill>
          <a:latin typeface="+mn-lt"/>
          <a:ea typeface="+mn-ea"/>
          <a:cs typeface="+mn-cs"/>
        </a:defRPr>
      </a:lvl3pPr>
      <a:lvl4pPr marL="1371600" algn="r" defTabSz="457200" rtl="1" eaLnBrk="1" latinLnBrk="0" hangingPunct="1">
        <a:defRPr sz="1800" kern="1200">
          <a:solidFill>
            <a:schemeClr val="tx1"/>
          </a:solidFill>
          <a:latin typeface="+mn-lt"/>
          <a:ea typeface="+mn-ea"/>
          <a:cs typeface="+mn-cs"/>
        </a:defRPr>
      </a:lvl4pPr>
      <a:lvl5pPr marL="1828800" algn="r" defTabSz="457200" rtl="1" eaLnBrk="1" latinLnBrk="0" hangingPunct="1">
        <a:defRPr sz="1800" kern="1200">
          <a:solidFill>
            <a:schemeClr val="tx1"/>
          </a:solidFill>
          <a:latin typeface="+mn-lt"/>
          <a:ea typeface="+mn-ea"/>
          <a:cs typeface="+mn-cs"/>
        </a:defRPr>
      </a:lvl5pPr>
      <a:lvl6pPr marL="2286000" algn="r" defTabSz="457200" rtl="1" eaLnBrk="1" latinLnBrk="0" hangingPunct="1">
        <a:defRPr sz="1800" kern="1200">
          <a:solidFill>
            <a:schemeClr val="tx1"/>
          </a:solidFill>
          <a:latin typeface="+mn-lt"/>
          <a:ea typeface="+mn-ea"/>
          <a:cs typeface="+mn-cs"/>
        </a:defRPr>
      </a:lvl6pPr>
      <a:lvl7pPr marL="2743200" algn="r" defTabSz="457200" rtl="1" eaLnBrk="1" latinLnBrk="0" hangingPunct="1">
        <a:defRPr sz="1800" kern="1200">
          <a:solidFill>
            <a:schemeClr val="tx1"/>
          </a:solidFill>
          <a:latin typeface="+mn-lt"/>
          <a:ea typeface="+mn-ea"/>
          <a:cs typeface="+mn-cs"/>
        </a:defRPr>
      </a:lvl7pPr>
      <a:lvl8pPr marL="3200400" algn="r" defTabSz="457200" rtl="1" eaLnBrk="1" latinLnBrk="0" hangingPunct="1">
        <a:defRPr sz="1800" kern="1200">
          <a:solidFill>
            <a:schemeClr val="tx1"/>
          </a:solidFill>
          <a:latin typeface="+mn-lt"/>
          <a:ea typeface="+mn-ea"/>
          <a:cs typeface="+mn-cs"/>
        </a:defRPr>
      </a:lvl8pPr>
      <a:lvl9pPr marL="3657600" algn="r" defTabSz="457200" rtl="1"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1089765" y="851770"/>
            <a:ext cx="8304756" cy="5398718"/>
          </a:xfrm>
          <a:prstGeom prst="rect">
            <a:avLst/>
          </a:prstGeom>
          <a:ln>
            <a:noFill/>
          </a:ln>
        </p:spPr>
        <p:style>
          <a:lnRef idx="2">
            <a:schemeClr val="dk1"/>
          </a:lnRef>
          <a:fillRef idx="1">
            <a:schemeClr val="lt1"/>
          </a:fillRef>
          <a:effectRef idx="0">
            <a:schemeClr val="dk1"/>
          </a:effectRef>
          <a:fontRef idx="minor">
            <a:schemeClr val="dk1"/>
          </a:fontRef>
        </p:style>
        <p:txBody>
          <a:bodyPr rtlCol="0" anchor="ctr"/>
          <a:lstStyle/>
          <a:p>
            <a:pPr algn="ctr" rtl="1">
              <a:lnSpc>
                <a:spcPct val="150000"/>
              </a:lnSpc>
            </a:pPr>
            <a:r>
              <a:rPr lang="ar-IQ" sz="3200" b="1" dirty="0">
                <a:latin typeface="Arial" panose="020B0604020202020204" pitchFamily="34" charset="0"/>
                <a:cs typeface="Arial" panose="020B0604020202020204" pitchFamily="34" charset="0"/>
              </a:rPr>
              <a:t>الجامعة المستنصرية</a:t>
            </a:r>
            <a:r>
              <a:rPr lang="en-US" sz="3200" dirty="0">
                <a:latin typeface="Arial" panose="020B0604020202020204" pitchFamily="34" charset="0"/>
                <a:cs typeface="Arial" panose="020B0604020202020204" pitchFamily="34" charset="0"/>
              </a:rPr>
              <a:t> / </a:t>
            </a:r>
            <a:r>
              <a:rPr lang="ar-IQ" sz="3200" b="1" dirty="0" smtClean="0">
                <a:latin typeface="Arial" panose="020B0604020202020204" pitchFamily="34" charset="0"/>
                <a:cs typeface="Arial" panose="020B0604020202020204" pitchFamily="34" charset="0"/>
              </a:rPr>
              <a:t>كلية </a:t>
            </a:r>
            <a:r>
              <a:rPr lang="ar-IQ" sz="3200" b="1" dirty="0">
                <a:latin typeface="Arial" panose="020B0604020202020204" pitchFamily="34" charset="0"/>
                <a:cs typeface="Arial" panose="020B0604020202020204" pitchFamily="34" charset="0"/>
              </a:rPr>
              <a:t>الآداب</a:t>
            </a:r>
            <a:endParaRPr lang="en-US" sz="3200" dirty="0">
              <a:latin typeface="Arial" panose="020B0604020202020204" pitchFamily="34" charset="0"/>
              <a:cs typeface="Arial" panose="020B0604020202020204" pitchFamily="34" charset="0"/>
            </a:endParaRPr>
          </a:p>
          <a:p>
            <a:pPr algn="ctr" rtl="1">
              <a:lnSpc>
                <a:spcPct val="150000"/>
              </a:lnSpc>
            </a:pPr>
            <a:r>
              <a:rPr lang="ar-IQ" sz="3200" b="1" dirty="0" smtClean="0">
                <a:latin typeface="Arial" panose="020B0604020202020204" pitchFamily="34" charset="0"/>
                <a:cs typeface="Arial" panose="020B0604020202020204" pitchFamily="34" charset="0"/>
              </a:rPr>
              <a:t>قسم الانثروبولوجيا </a:t>
            </a:r>
            <a:r>
              <a:rPr lang="ar-IQ" sz="3200" b="1" dirty="0">
                <a:latin typeface="Arial" panose="020B0604020202020204" pitchFamily="34" charset="0"/>
                <a:cs typeface="Arial" panose="020B0604020202020204" pitchFamily="34" charset="0"/>
              </a:rPr>
              <a:t>والاجتماع</a:t>
            </a:r>
            <a:endParaRPr lang="en-US" sz="3200" dirty="0">
              <a:latin typeface="Arial" panose="020B0604020202020204" pitchFamily="34" charset="0"/>
              <a:cs typeface="Arial" panose="020B0604020202020204" pitchFamily="34" charset="0"/>
            </a:endParaRPr>
          </a:p>
          <a:p>
            <a:pPr algn="ctr" rtl="1">
              <a:lnSpc>
                <a:spcPct val="150000"/>
              </a:lnSpc>
            </a:pPr>
            <a:r>
              <a:rPr lang="ar-IQ" sz="3200" b="1" dirty="0">
                <a:latin typeface="Arial" panose="020B0604020202020204" pitchFamily="34" charset="0"/>
                <a:cs typeface="Arial" panose="020B0604020202020204" pitchFamily="34" charset="0"/>
              </a:rPr>
              <a:t>المرحلة </a:t>
            </a:r>
            <a:r>
              <a:rPr lang="ar-IQ" sz="3200" b="1" dirty="0" smtClean="0">
                <a:latin typeface="Arial" panose="020B0604020202020204" pitchFamily="34" charset="0"/>
                <a:cs typeface="Arial" panose="020B0604020202020204" pitchFamily="34" charset="0"/>
              </a:rPr>
              <a:t>الثانية: مادة الايكولوجيا</a:t>
            </a:r>
            <a:endParaRPr lang="en-US" sz="3200" dirty="0">
              <a:latin typeface="Arial" panose="020B0604020202020204" pitchFamily="34" charset="0"/>
              <a:cs typeface="Arial" panose="020B0604020202020204" pitchFamily="34" charset="0"/>
            </a:endParaRPr>
          </a:p>
          <a:p>
            <a:pPr algn="ctr" rtl="1">
              <a:lnSpc>
                <a:spcPct val="150000"/>
              </a:lnSpc>
            </a:pPr>
            <a:r>
              <a:rPr lang="ar-IQ" sz="3200" b="1" dirty="0">
                <a:latin typeface="Arial" panose="020B0604020202020204" pitchFamily="34" charset="0"/>
                <a:cs typeface="Arial" panose="020B0604020202020204" pitchFamily="34" charset="0"/>
              </a:rPr>
              <a:t>أستاذ المادة: أ.م. د. بشير ناظر حميد</a:t>
            </a:r>
            <a:endParaRPr lang="en-US" sz="3200" dirty="0">
              <a:latin typeface="Arial" panose="020B0604020202020204" pitchFamily="34" charset="0"/>
              <a:cs typeface="Arial" panose="020B0604020202020204" pitchFamily="34" charset="0"/>
            </a:endParaRPr>
          </a:p>
          <a:p>
            <a:pPr algn="ctr" rtl="1">
              <a:lnSpc>
                <a:spcPct val="150000"/>
              </a:lnSpc>
            </a:pPr>
            <a:r>
              <a:rPr lang="ar-IQ" sz="3200" b="1" dirty="0">
                <a:latin typeface="Arial" panose="020B0604020202020204" pitchFamily="34" charset="0"/>
                <a:cs typeface="Arial" panose="020B0604020202020204" pitchFamily="34" charset="0"/>
              </a:rPr>
              <a:t>تسلسل المحاضرة: </a:t>
            </a:r>
            <a:r>
              <a:rPr lang="ar-IQ" sz="3200" b="1" dirty="0" smtClean="0">
                <a:latin typeface="Arial" panose="020B0604020202020204" pitchFamily="34" charset="0"/>
                <a:cs typeface="Arial" panose="020B0604020202020204" pitchFamily="34" charset="0"/>
              </a:rPr>
              <a:t>11</a:t>
            </a:r>
            <a:endParaRPr lang="en-US" sz="3200" dirty="0" smtClean="0">
              <a:latin typeface="Arial" panose="020B0604020202020204" pitchFamily="34" charset="0"/>
              <a:cs typeface="Arial" panose="020B0604020202020204" pitchFamily="34" charset="0"/>
            </a:endParaRPr>
          </a:p>
          <a:p>
            <a:pPr algn="ctr" rtl="1">
              <a:lnSpc>
                <a:spcPct val="107000"/>
              </a:lnSpc>
              <a:spcAft>
                <a:spcPts val="800"/>
              </a:spcAft>
            </a:pPr>
            <a:r>
              <a:rPr lang="ar-IQ" sz="3200" b="1" dirty="0" smtClean="0">
                <a:latin typeface="Arial" panose="020B0604020202020204" pitchFamily="34" charset="0"/>
                <a:cs typeface="Arial" panose="020B0604020202020204" pitchFamily="34" charset="0"/>
              </a:rPr>
              <a:t>أسم المحاضرة: </a:t>
            </a:r>
            <a:r>
              <a:rPr lang="ar-IQ" sz="2400" b="1" dirty="0"/>
              <a:t>نظرية المعاش: من خشونة البداوة إلى رقة الحضارة</a:t>
            </a:r>
            <a:endParaRPr lang="en-US" sz="2400" dirty="0"/>
          </a:p>
          <a:p>
            <a:pPr algn="ctr" rtl="1">
              <a:lnSpc>
                <a:spcPct val="107000"/>
              </a:lnSpc>
              <a:spcAft>
                <a:spcPts val="800"/>
              </a:spcAft>
            </a:pPr>
            <a:endParaRPr lang="en-US" sz="2400" dirty="0" smtClean="0">
              <a:latin typeface="Calibri" panose="020F0502020204030204" pitchFamily="34" charset="0"/>
              <a:ea typeface="Calibri" panose="020F0502020204030204" pitchFamily="34" charset="0"/>
              <a:cs typeface="Arial" panose="020B0604020202020204" pitchFamily="34" charset="0"/>
            </a:endParaRPr>
          </a:p>
          <a:p>
            <a:pPr algn="ctr">
              <a:lnSpc>
                <a:spcPct val="150000"/>
              </a:lnSpc>
            </a:pPr>
            <a:endParaRPr lang="en-US" sz="32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51717442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358901" y="952501"/>
            <a:ext cx="9180162" cy="6248400"/>
          </a:xfrm>
        </p:spPr>
        <p:txBody>
          <a:bodyPr>
            <a:noAutofit/>
          </a:bodyPr>
          <a:lstStyle/>
          <a:p>
            <a:pPr indent="0" algn="just">
              <a:lnSpc>
                <a:spcPct val="150000"/>
              </a:lnSpc>
              <a:spcAft>
                <a:spcPts val="800"/>
              </a:spcAft>
              <a:buNone/>
            </a:pPr>
            <a:r>
              <a:rPr lang="ar-IQ" sz="2000" dirty="0"/>
              <a:t>تتطور المجتمعات البشرية في رأي ابن خلدون من البساطة إلى التعقيد كما يتطور الإنسان من الطفولة إلى النضج. وتطور المجتمعات قائم في بدايته على الارتباط الوثيق بين الإنسان والبيئة فالحاجات الضرورية تستمد منها وهذا يتطلب وجود عاملين أساسيين وهما : أولاً التجمع لأن " الإنسان مدني بالطبع أي لابد له من الاجتماع " وثانيهم توفر قدر معين من الوسائل التكنولوجية التي يتعامل مع البيئة من خلالها .ولو أخذنا مثالاً الغذاء عند الإنسان وأخذنا قوت يوم واحد من الحنطة فلا يحصل ألا بعلاج كثير من الطحن والعجن والطبخ ، وكل واحد من هذه الأعمال الثلاثة يحتاج إلى مواعين وآلات لا تتم ألا بصناعات متعددة من حداد ونجار وفاخوري، ولو فرضنا أن الإنسان يأكل الحنطة حباً من غير علاج فهو أيضا يحتاج إلى إعمال أكثر من هذه من الزراعة والحصاد الذي يخرج الحب من السنابل، ويحتاج كل واحد من هذه آلات متعددة. والمعاش لا يشمل البحث عن الغذاء فقط بل يتضمن سائر الضرورات الأخرى من ملبس ومأوى ودفاع عن النفس، وهذه كلها لها وسائلها التكنولوجية التي تتناسب مع المرحلة التي يعيشها المجتمع. ويتحدث ابن خلدون عن ثلاث مراحل من المعاش وهي الاتي:</a:t>
            </a:r>
            <a:endParaRPr lang="en-US" sz="2000" dirty="0"/>
          </a:p>
          <a:p>
            <a:pPr indent="0" algn="just" rtl="1">
              <a:lnSpc>
                <a:spcPct val="150000"/>
              </a:lnSpc>
              <a:spcAft>
                <a:spcPts val="800"/>
              </a:spcAft>
              <a:buNone/>
            </a:pPr>
            <a:endParaRPr lang="en-US" sz="2000" dirty="0">
              <a:effectLst/>
              <a:latin typeface="Calibri" panose="020F050202020403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34882770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483263" y="1906159"/>
            <a:ext cx="8807629" cy="6044339"/>
          </a:xfrm>
        </p:spPr>
        <p:txBody>
          <a:bodyPr>
            <a:noAutofit/>
          </a:bodyPr>
          <a:lstStyle/>
          <a:p>
            <a:r>
              <a:rPr lang="ar-IQ" sz="2000" b="1" dirty="0"/>
              <a:t>المرحلة الأولى: المعاش في المجتمعات قبل </a:t>
            </a:r>
            <a:r>
              <a:rPr lang="ar-IQ" sz="2000" b="1" dirty="0" smtClean="0"/>
              <a:t>العمرانية</a:t>
            </a:r>
            <a:endParaRPr lang="ar-IQ" sz="2000" dirty="0"/>
          </a:p>
          <a:p>
            <a:pPr marL="0" indent="0" algn="just">
              <a:buNone/>
            </a:pPr>
            <a:r>
              <a:rPr lang="ar-IQ" dirty="0" smtClean="0"/>
              <a:t>يوضح ابن </a:t>
            </a:r>
            <a:r>
              <a:rPr lang="ar-IQ" dirty="0"/>
              <a:t>خلدون الصورة البسيطة التي كانوا يعيشونها من خلال تفاعل المتغيرات الثلاث: البيئة بمعطياتها المتنوعة، والتجمع الإنساني بقدراته الفكرية واليدوية، والوسائل التكنولوجية البدائية. ويصف حياة هذه المجتمعات من خلال قوله " فبناؤهم بالطين والقصب وأقواتهم من </a:t>
            </a:r>
            <a:r>
              <a:rPr lang="ar-IQ" dirty="0" err="1"/>
              <a:t>ألذره</a:t>
            </a:r>
            <a:r>
              <a:rPr lang="ar-IQ" dirty="0"/>
              <a:t> والعشب وملابسهم من أوراق الشجر </a:t>
            </a:r>
            <a:r>
              <a:rPr lang="ar-IQ" dirty="0" err="1"/>
              <a:t>يخصفونها</a:t>
            </a:r>
            <a:r>
              <a:rPr lang="ar-IQ" dirty="0"/>
              <a:t> عليهم أو الجلود ". ومادام الكلام عن المأكل والملبس فلا بد من وجود وسائل تكنولوجية تعمل على وجودها واستمرارها ولكنها بسيطة وبدائية لأنها تتعامل مع مكونات البيئة في صورتها الأولية وليست كافية لتعديلها ولهذا فأنها بالكاد تكفي لسد الحاجات الضرورية التي تلزم البقاء والاستمرار. وثقافتهم أولية وبسيطة في سائر جوانبها " فالدين مجهول عندهم والعلم مفقود بينهم " ويركز ابن خلدون في حديثة عن طعامهم على الفواكه كإشارة إلى اعتمادهم المباشر على البيئة. كما يصفهم ابن خلدون بأنهم متوحشون غير مستأنسين.</a:t>
            </a:r>
            <a:endParaRPr lang="en-US" dirty="0"/>
          </a:p>
          <a:p>
            <a:pPr indent="0" algn="just">
              <a:lnSpc>
                <a:spcPct val="150000"/>
              </a:lnSpc>
              <a:spcAft>
                <a:spcPts val="800"/>
              </a:spcAft>
              <a:buNone/>
            </a:pPr>
            <a:endParaRPr lang="en-US" dirty="0">
              <a:effectLst/>
              <a:latin typeface="Calibri" panose="020F050202020403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22820723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092201" y="1930400"/>
            <a:ext cx="9319862" cy="6184900"/>
          </a:xfrm>
        </p:spPr>
        <p:txBody>
          <a:bodyPr>
            <a:noAutofit/>
          </a:bodyPr>
          <a:lstStyle/>
          <a:p>
            <a:r>
              <a:rPr lang="ar-IQ" sz="2000" b="1" dirty="0"/>
              <a:t>المرحلة الثانية: المعاش في العمران </a:t>
            </a:r>
            <a:r>
              <a:rPr lang="ar-IQ" sz="2000" b="1" dirty="0" smtClean="0"/>
              <a:t>البشري</a:t>
            </a:r>
            <a:endParaRPr lang="ar-IQ" sz="2000" dirty="0"/>
          </a:p>
          <a:p>
            <a:pPr marL="0" indent="0" algn="just">
              <a:buNone/>
            </a:pPr>
            <a:r>
              <a:rPr lang="ar-IQ" dirty="0" smtClean="0"/>
              <a:t>ويتكلم </a:t>
            </a:r>
            <a:r>
              <a:rPr lang="ar-IQ" dirty="0"/>
              <a:t>ابن خلدون في هذه المرحلة عن أهل البدو المنتحلون للمعاش الطبيعي من الفلح والقيام على الأنعام. فاصطلاح البدو عنده هنا يضم سائر المناطق الزراعية والرعوية الخارجة عن العمران الحضري وهذا النوع من المعاش يتناسب مع بيئة الزراعة والرعي وكل منهما يتطلب وسائل تكنولوجية وأنماط سلوكية وتنظيمات اجتماعية وثقافية معينة، وبحسب نوعيات هذه الوسائل والأنماط والتنظيمات تتباين مجتمعات البدو حتى وأن كان معاشها واحداً وهو الزراعة والرعي. حيث بعض هذه المجتمعات تكون أقرب إلى المجتمعات قبل العمرانية وبعضها يكون أكثر تطوراً" فهم يتخذون البيوت من الشعر أو الشجر أومن الطين والحجارة وأقواتهم تكون بعلاج أو غير علاج" والعامل الاقتصادي هو المتحكم في العوامل الثقافية، فأهل البدو الذين يعملون بالزراعة يختلفون عن العاملين بالرعي من حيث الميل إلى الاستقرار أو التنقل.</a:t>
            </a:r>
            <a:endParaRPr lang="en-US" dirty="0"/>
          </a:p>
          <a:p>
            <a:pPr indent="0" algn="just">
              <a:lnSpc>
                <a:spcPct val="150000"/>
              </a:lnSpc>
              <a:spcAft>
                <a:spcPts val="800"/>
              </a:spcAft>
              <a:buNone/>
            </a:pPr>
            <a:endParaRPr lang="en-US" sz="2000" dirty="0">
              <a:effectLst/>
              <a:latin typeface="Calibri" panose="020F050202020403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19934017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982133" y="689458"/>
            <a:ext cx="9965267" cy="5457341"/>
          </a:xfrm>
        </p:spPr>
        <p:txBody>
          <a:bodyPr>
            <a:noAutofit/>
          </a:bodyPr>
          <a:lstStyle/>
          <a:p>
            <a:r>
              <a:rPr lang="ar-IQ" b="1" dirty="0"/>
              <a:t>المرحلة الثالثة: المعاش في الحياة الحضرية</a:t>
            </a:r>
            <a:endParaRPr lang="en-US" dirty="0"/>
          </a:p>
          <a:p>
            <a:pPr marL="0" indent="0" algn="just">
              <a:buNone/>
            </a:pPr>
            <a:r>
              <a:rPr lang="ar-IQ" dirty="0" smtClean="0"/>
              <a:t>المعاش </a:t>
            </a:r>
            <a:r>
              <a:rPr lang="ar-IQ" dirty="0"/>
              <a:t>في هذه المرحلة يكون أكثر تعقيداً حيث يظهر في أسلوب الحياة الحضرية "هؤلاء هم الحضر أهل المدن ويعتمدون في مهنهم على الصناعة والتجارة وتكون مكاسبهم أنمى وأرفه من أهل البدو لأن أحوالهم زائدة على الضروري" بمعنى إضافة إلى اكتفائهم من الحاجات الضرورية فهم يهتمون بالحاجات الكمالية. وفي هذه النوع من العمران البشري -أي المعاش في الحياة الحضرية-لا نجد التأثير الضاغط للبيئة على أسلوب الحياة، وإنما نجد صيغة جديدة للتفاعل بين النشاط الاقتصادي ومعطيات البيئة، فالأرض هنا ليست للفلح أو للرعي وإنما لتخطيط المدن وبناء المنازل والمصانع واستخراج المعادن اللازمة للصنائع والتعامل التجاري، وبما أن السكان هنا يهتمون إضافة إلى الحاجات الضرورية بالحاجات الكمالية فأنهم بحاجة إلى زيادة الكسب المادي وزيادة الكسب مشروطة بزيادة العمل ورفع مستوى التنظيم الاجتماعي. ويتحدث ابن خلدون عن جوانب التنظيم الاجتماعي في هذا النمط من المعاش القائم على حياة الاستقرار في المدن، فيتحدث عن تقسيم العمل وتعدد المهن والتعامل في الأسواق وتنظيم الضرائب. ويتحدث أيضا عن نمو التنظيم السياسي وظهور الملك والدولة وانتقال الدولة من القوة إلى الضعف في ثلاث مراحل وهي النشأة والتكوين والنضج والاكتمال والهرم والشيخوخة ويتحدث أيضا عن كثرة العلوم في هذا النمط من المعاش.</a:t>
            </a:r>
            <a:endParaRPr lang="en-US" dirty="0"/>
          </a:p>
          <a:p>
            <a:pPr indent="0" algn="just">
              <a:lnSpc>
                <a:spcPct val="150000"/>
              </a:lnSpc>
              <a:spcAft>
                <a:spcPts val="800"/>
              </a:spcAft>
              <a:buNone/>
            </a:pPr>
            <a:endParaRPr lang="en-US" dirty="0">
              <a:latin typeface="Calibri" panose="020F050202020403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30783882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عضوي">
  <a:themeElements>
    <a:clrScheme name="عضوي">
      <a:dk1>
        <a:sysClr val="windowText" lastClr="000000"/>
      </a:dk1>
      <a:lt1>
        <a:sysClr val="window" lastClr="FFFFFF"/>
      </a:lt1>
      <a:dk2>
        <a:srgbClr val="212121"/>
      </a:dk2>
      <a:lt2>
        <a:srgbClr val="DADADA"/>
      </a:lt2>
      <a:accent1>
        <a:srgbClr val="83992A"/>
      </a:accent1>
      <a:accent2>
        <a:srgbClr val="3C9770"/>
      </a:accent2>
      <a:accent3>
        <a:srgbClr val="44709D"/>
      </a:accent3>
      <a:accent4>
        <a:srgbClr val="A23C33"/>
      </a:accent4>
      <a:accent5>
        <a:srgbClr val="D97828"/>
      </a:accent5>
      <a:accent6>
        <a:srgbClr val="DEB340"/>
      </a:accent6>
      <a:hlink>
        <a:srgbClr val="A8BF4D"/>
      </a:hlink>
      <a:folHlink>
        <a:srgbClr val="B4CA80"/>
      </a:folHlink>
    </a:clrScheme>
    <a:fontScheme name="عضوي">
      <a:majorFont>
        <a:latin typeface="Garamond" panose="02020404030301010803"/>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aramond" panose="02020404030301010803"/>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عضوي">
      <a:fillStyleLst>
        <a:solidFill>
          <a:schemeClr val="phClr"/>
        </a:solidFill>
        <a:gradFill rotWithShape="1">
          <a:gsLst>
            <a:gs pos="0">
              <a:schemeClr val="phClr">
                <a:tint val="60000"/>
                <a:lumMod val="110000"/>
              </a:schemeClr>
            </a:gs>
            <a:gs pos="100000">
              <a:schemeClr val="phClr">
                <a:tint val="82000"/>
              </a:schemeClr>
            </a:gs>
          </a:gsLst>
          <a:lin ang="5400000" scaled="0"/>
        </a:gradFill>
        <a:blipFill>
          <a:blip xmlns:r="http://schemas.openxmlformats.org/officeDocument/2006/relationships" r:embed="rId1">
            <a:duotone>
              <a:schemeClr val="phClr">
                <a:shade val="74000"/>
                <a:satMod val="130000"/>
                <a:lumMod val="90000"/>
              </a:schemeClr>
              <a:schemeClr val="phClr">
                <a:tint val="94000"/>
                <a:satMod val="120000"/>
                <a:lumMod val="104000"/>
              </a:schemeClr>
            </a:duotone>
          </a:blip>
          <a:tile tx="0" ty="0" sx="100000" sy="100000" flip="none" algn="tl"/>
        </a:blipFill>
      </a:fillStyleLst>
      <a:lnStyleLst>
        <a:ln w="9525"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38100" dist="254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98000"/>
              </a:schemeClr>
            </a:gs>
          </a:gsLst>
          <a:lin ang="5400000" scaled="0"/>
        </a:gradFill>
        <a:blipFill>
          <a:blip xmlns:r="http://schemas.openxmlformats.org/officeDocument/2006/relationships" r:embed="rId2"/>
          <a:stretch/>
        </a:blipFill>
      </a:bgFillStyleLst>
    </a:fmtScheme>
  </a:themeElements>
  <a:objectDefaults/>
  <a:extraClrSchemeLst/>
  <a:extLst>
    <a:ext uri="{05A4C25C-085E-4340-85A3-A5531E510DB2}">
      <thm15:themeFamily xmlns:thm15="http://schemas.microsoft.com/office/thememl/2012/main" name="Organic" id="{28CDC826-8792-45C0-861B-85EB3ADEDA33}" vid="{7DAC20F1-423D-49E2-BD0B-50532748BAD0}"/>
    </a:ext>
  </a:extLst>
</a:theme>
</file>

<file path=docProps/app.xml><?xml version="1.0" encoding="utf-8"?>
<Properties xmlns="http://schemas.openxmlformats.org/officeDocument/2006/extended-properties" xmlns:vt="http://schemas.openxmlformats.org/officeDocument/2006/docPropsVTypes">
  <Template>Organic</Template>
  <TotalTime>72</TotalTime>
  <Words>702</Words>
  <Application>Microsoft Office PowerPoint</Application>
  <PresentationFormat>ملء الشاشة</PresentationFormat>
  <Paragraphs>13</Paragraphs>
  <Slides>5</Slides>
  <Notes>0</Notes>
  <HiddenSlides>0</HiddenSlides>
  <MMClips>0</MMClips>
  <ScaleCrop>false</ScaleCrop>
  <HeadingPairs>
    <vt:vector size="6" baseType="variant">
      <vt:variant>
        <vt:lpstr>الخطوط المستخدمة</vt:lpstr>
      </vt:variant>
      <vt:variant>
        <vt:i4>4</vt:i4>
      </vt:variant>
      <vt:variant>
        <vt:lpstr>نسق</vt:lpstr>
      </vt:variant>
      <vt:variant>
        <vt:i4>1</vt:i4>
      </vt:variant>
      <vt:variant>
        <vt:lpstr>عناوين الشرائح</vt:lpstr>
      </vt:variant>
      <vt:variant>
        <vt:i4>5</vt:i4>
      </vt:variant>
    </vt:vector>
  </HeadingPairs>
  <TitlesOfParts>
    <vt:vector size="10" baseType="lpstr">
      <vt:lpstr>Arial</vt:lpstr>
      <vt:lpstr>Calibri</vt:lpstr>
      <vt:lpstr>Garamond</vt:lpstr>
      <vt:lpstr>Times New Roman</vt:lpstr>
      <vt:lpstr>عضوي</vt:lpstr>
      <vt:lpstr>عرض تقديمي في PowerPoint</vt:lpstr>
      <vt:lpstr>عرض تقديمي في PowerPoint</vt:lpstr>
      <vt:lpstr>عرض تقديمي في PowerPoint</vt:lpstr>
      <vt:lpstr>عرض تقديمي في PowerPoint</vt:lpstr>
      <vt:lpstr>عرض تقديمي في PowerPoint</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PC2</dc:creator>
  <cp:lastModifiedBy>د. بشير</cp:lastModifiedBy>
  <cp:revision>26</cp:revision>
  <dcterms:created xsi:type="dcterms:W3CDTF">1980-01-01T20:09:53Z</dcterms:created>
  <dcterms:modified xsi:type="dcterms:W3CDTF">2018-02-08T12:24:20Z</dcterms:modified>
</cp:coreProperties>
</file>