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30</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لنشأة المدن</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dirty="0"/>
              <a:t>ان السلوك الإنساني يؤثر ويتأثر إلى حد ما بالبيئة المحيطة به، لذلك فأنه من الأشياء الهامة التي يجب أن ندركها ان اشكالا معينة للسلوك ربما تؤدي الى احداث تغير في البيئة، وبالتالي يمكن تعديل المثيرات التي تؤثر في السلوك المكاني الذي نقوم به، ومثل هذه التعديلات يمكن ان تكون مخططة او غير مخططة، فالإنسان هو الذي يخطط من اجل بناءه مسكنه، ومن اجل جمع قوت يومه، لذلك فلا عجب من المدن الأولى في العالمين القديم والحديث قد نشأت في العروض الاستوائية وفي السهول بالقرب من الأنهار والبحيرات لتوفر المناخ الجاف وإمكانية الاتصال مع المناطق المحيطة، وتعد هذه هي الشروط التي ميزت اودية بلاد الرافدين، والنيل، والمكسيك الوسطى، وجنوب البحر المتوسط.</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يمكن بيان الرؤية الايكولوجية لنشأة المدن من خلال الفكرة التي قدماها الأخوة </a:t>
            </a:r>
            <a:r>
              <a:rPr lang="ar-IQ" dirty="0" err="1"/>
              <a:t>جودمان</a:t>
            </a:r>
            <a:r>
              <a:rPr lang="ar-IQ" dirty="0"/>
              <a:t> 1947، أحداهما معماري والأخر عالم اجتماع حضري، ولقد دفعهما إلى هذه الفكرة ما قد لاحظاه من نقص أو قصور حقيقي في صناعة السياسة الحضرية في أمريكا بعد الحرب العالمية الأولى، وكان يعتريهما شعور بالكآبة لإحساسهما بأن الأعمال التخطيطية آنذاك ناقصة وغير مكتملة، أذ كان لديهما دراية كاملة بمعظم الأعمال العمرانية والنماذج التخطيطية، وقدما اقتراح لتطوير المدينة من خلال الاهتمام بالبيئة العمرانية والاهتمام بالعلاقة بين الإنتاج والاستهلاك، أو بمعنى أخر تحقيق إمكانية الاستهلاك والذي يجب أن يتوازن مع المنتج.</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762000"/>
            <a:ext cx="9319862" cy="7658100"/>
          </a:xfrm>
        </p:spPr>
        <p:txBody>
          <a:bodyPr>
            <a:noAutofit/>
          </a:bodyPr>
          <a:lstStyle/>
          <a:p>
            <a:pPr marL="0" indent="0" algn="just">
              <a:buNone/>
            </a:pPr>
            <a:r>
              <a:rPr lang="ar-IQ" dirty="0"/>
              <a:t>والفكرة اساساً تقوم على أن يكون للإنسان دور في البيئة التي يعيش ويعمل فيها من حيث تعبيره عن نفسه ومشاركته في صناعة القرار العمراني، وكذلك مشاركته في المؤسسات الاجتماعية والاقتصادية وشؤون المجتمع الذي يعيش فيه. وفي هذه الفكرة تكون المدينة مع اقليمها شكلاً سداسياً من ستة قطاعات، يتصل كل قطاع داخلياً بمركز المدينة وخارجياً بالمناطق الزراعية المحيطة، وبين المركز الخدمي والمحيط الزراعي تتفاوت المناطق الحضرية، وبالتالي فإن هذا الشكل المسدس يكون أحزمة عمرانية نتيجة لالتقاء الطرق الإقليمية مع الشبكة الرئيسية للمدينة، وهذا الشكل المقترح لا يمثل سهولة في التكوين مما يحقق نوعاً من الرغبة في الارتقاء بالعلاقات الاجتماعية بين السكان، أما المركز فإنه يضم الخدمات اللازمة للمدينة وإقليمها معا.</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4" name="مستطيل 3"/>
          <p:cNvSpPr/>
          <p:nvPr/>
        </p:nvSpPr>
        <p:spPr>
          <a:xfrm>
            <a:off x="1320800" y="1102886"/>
            <a:ext cx="9779000" cy="3785652"/>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كما لا بد من الإشارة هنا إلى ان الدراسات البيئية لم تحتل مكاناً بارزاً في نظريات التخطيط العمراني السابقة، ولم تمثل عنصراً هاماً في تخطيط المدينة باستثناء بعض النظريات التي تعرضت لدراسة البيئة من خلال فصل المناطق الصناعية عن المدينة وبعيداً عنها، أو تخطيط المناطق الصناعية على أطراف المدينة ومفصولة عنها بشريط من المناطق الخضراء. ولم تدرس المدينة من منطلق بيئي متكامل إلا في الأعوام الأخيرة، حيث برزت العوامل البيئية واحتلت مكاناً ومساحة في الدراسات العمرانية على كافة المستويات. ولعل الفارق بين الحاضر والماضي في أهمية البيئة، ان البيئة لم تكن تمثل خطراً على العمران كما هو الآن. وفي السنوات الأخيرة برزت البيئة وفرضت نفسها على الواقع العمراني واحتلت مكاناً بارزاً في الدراسات الاكاديمية والتطبيقية، وأصبح البعد البيئي أحد أركان الدراسة في تخطيط المدن والاقاليم ونشأتها. بل تطور الامر الآن الى قيام مدارس تعتمد على البيئة بالدرجة الأولى في مناهجها مثل مدرسة التصميم البيئي المتعددة.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16000" y="787043"/>
            <a:ext cx="9740900" cy="5262979"/>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وتعد المناطق العشوائية بمثابة البيئة الحاضنة للعنف السياسي، فالعشوائيات بظروفها الاجتماعية والاقتصادية وطبيعتها الايكولوجية وتركيبها الديمغرافي تساعد على انتشار السلوك السياسي العنيف، وهو الامر الذي يجد تفسيره في تقاطع معاملات التهميش من حرمان اقتصادي وسلبية سياسية (تدني نسب المشاركة السياسية) في ظل الغياب الأمني للدولة مما يوفر الشروط الأولية لنمو وتوطن ايديولوجيات العنف، فتحليل الأصول الاجتماعية لأعضاء التنظيمات الإرهابية –على سبيل المثال- يوضح بجلاء مسئولية هذه المناطق كبيئة حاضنة وداعمة للعنف بأشكاله المختلفة. وتتصف معظم المناطق العشوائية بعدم وجود منافذ لبعض المواقع، مما يؤدي إلى صعوبة الوصول اليها في الحالات الضرورية كالإسعاف أو الإنقاذ في حالات الحريق او مطاردة المجرمين، مما يجعل المناطق العشوائية بؤرا خطيرة لتوليد الاجرام والمجرمين لبعدها عن الأجهزة الأمنية ولصعوبة الوصول اليها. كما يلاحظ ان الخدمات الأمنية لا تتوفر في معظم المناطق العشوائية بالصورة التي تتفق مع خطورة تلك الأماكن، وفي بعض العشوائيات قد يكون الامن معدوما باعتبارها خارجة المدينة، هذا بالإضافة الى عدم الاعتراف بها من قبل الإدارات المحلية وادارات البلديات، وقد يرتكب بعض سكان العشوائيات جرائم داخل المدينة كالسرقة وترويج المخدرات وغيرها ثم يعودون الى مخابئهم في المناطق العشوائية.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126</TotalTime>
  <Words>714</Words>
  <Application>Microsoft Office PowerPoint</Application>
  <PresentationFormat>ملء الشاشة</PresentationFormat>
  <Paragraphs>13</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49</cp:revision>
  <dcterms:created xsi:type="dcterms:W3CDTF">1980-01-01T20:09:53Z</dcterms:created>
  <dcterms:modified xsi:type="dcterms:W3CDTF">2018-02-08T14:37:12Z</dcterms:modified>
</cp:coreProperties>
</file>