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الانثروبولوجي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9</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2400" b="1" dirty="0"/>
              <a:t>العلاقة بين منهج البحث وطريقة البحث</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ان من اهم مواصفات الدراسة الانثروبولوجية انها دراسة تكاملية وشاملة، أي لها نظرة شاملة للنظم والظواهر الاجتماعية، وذلك في ارتباطها بالمناخ الاجتماعي من جهة، وبالجانب الايكولوجي من جهة ثانية. فمناهج البحث الانثروبولوجي تشير الى الاساليب المنهجية العامة التي يستخدمها الباحث للوصول في نهاية المطاف الى النظرية او القانون، كما ان طريقة البحث الانثروبولوجية تعني تطبيق قواعد المنهج نفسه في دراسة مجتمع ما دراسة </a:t>
            </a:r>
            <a:r>
              <a:rPr lang="ar-IQ" dirty="0" err="1"/>
              <a:t>أنثروبولوجيه</a:t>
            </a:r>
            <a:r>
              <a:rPr lang="ar-IQ" dirty="0"/>
              <a:t> في زمان ومكان معينين، فاذا كان المنهج الاثنوجرافي يتحدث عن ضرورة جمع وتسجيل المادة الاثنوجرافية في مجتمع ما عن طريق الدراسة العلمية الموضوعية، فان طريقة الملاحظة بالمشاركة تعد من الطرق الانثروبولوجية التي يمكن ان يحصل منها الباحث على معلوماته الاثنوجرافية من الميدان تمهيداً لوضعها موضع التفسير والتحليل.</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هناك من الباحثين من يرى ان هناك فرق جوهري بين مناهج البحث وطريقة البحث، أو الية البحث، فالأولى تعني عدة نهوج متباينة السبل في استقصاء ودراسة الواقع، أي عدم اقتصارها على جمع المعلومات والبيانات، في حين تعني طريقة البحث أدوات جمع المعلومات والبيانات فقط خالية من الاحتمالات والتحاليل والبرهنة والتفاسير الذهنية المجردة.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وهناك فرق بين المنهج الانثروبولوجي والطريقة الانثروبولوجية، فإذا كان منهج البحث الانثروبولوجي هو جملة الخطوات أو الأساليب التي يعتمده الباحث اثناء القيام ببحث علمي، ويكون هدفه في النهاية هو الوصول الى نظرية او قانون او تعميم، فإن الطريقة الانثروبولوجية تعني تطبيق قواعد المنهج الذي تم اختياره اثناء القيام بدراسة مجتمع ما، دراسة </a:t>
            </a:r>
            <a:r>
              <a:rPr lang="ar-IQ" dirty="0" err="1"/>
              <a:t>انثروبولوجية</a:t>
            </a:r>
            <a:r>
              <a:rPr lang="ar-IQ" dirty="0"/>
              <a:t>.</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70</TotalTime>
  <Words>271</Words>
  <Application>Microsoft Office PowerPoint</Application>
  <PresentationFormat>ملء الشاشة</PresentationFormat>
  <Paragraphs>9</Paragraphs>
  <Slides>4</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4</vt:i4>
      </vt:variant>
    </vt:vector>
  </HeadingPairs>
  <TitlesOfParts>
    <vt:vector size="10" baseType="lpstr">
      <vt:lpstr>Arial</vt:lpstr>
      <vt:lpstr>Calibri</vt:lpstr>
      <vt:lpstr>Century Gothic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68</cp:revision>
  <dcterms:created xsi:type="dcterms:W3CDTF">1980-01-01T20:09:53Z</dcterms:created>
  <dcterms:modified xsi:type="dcterms:W3CDTF">2018-02-06T20:45:35Z</dcterms:modified>
</cp:coreProperties>
</file>