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4" d="100"/>
          <a:sy n="64" d="100"/>
        </p:scale>
        <p:origin x="7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1/22/2018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04736" y="938051"/>
            <a:ext cx="11992131" cy="4998720"/>
          </a:xfrm>
        </p:spPr>
        <p:txBody>
          <a:bodyPr>
            <a:normAutofit/>
          </a:bodyPr>
          <a:lstStyle/>
          <a:p>
            <a:pPr algn="r"/>
            <a:r>
              <a:rPr lang="ar-IQ" dirty="0"/>
              <a:t>المحاضرة الثالثة: مستويات التحليل في دراسة </a:t>
            </a:r>
            <a:r>
              <a:rPr lang="ar-IQ" dirty="0" smtClean="0"/>
              <a:t>  التنظيم</a:t>
            </a:r>
            <a:r>
              <a:rPr lang="ar-IQ" dirty="0"/>
              <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72539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4893" y="344774"/>
            <a:ext cx="11827238" cy="6280878"/>
          </a:xfrm>
        </p:spPr>
        <p:txBody>
          <a:bodyPr/>
          <a:lstStyle/>
          <a:p>
            <a:r>
              <a:rPr lang="ar-IQ" b="1" dirty="0"/>
              <a:t>يقوم علماء الاجتماع بتحليل الحياة الاجتماعية على ثلاثة مستويات. ونجد أن المستوى الاول هو مستوى تحليل العلاقات الشخصية، حيث يتم تحليل العلاقات الاجتماعية بين شخصين أو أكثر، مثل تحليل العلاقة بين القائد والأتباع، أو بين الأستاذ والطلاب. أما المستوى الثاني من التحليل فيتم على مستوى الجماعة، مثل تحليل العلاقة بين أعضاء جماعة الاصدقاء، أو تحليل العلاقة بين الادارة والعمل. وأخيراً قد يتم التحليل على المستوى المجتمعي </a:t>
            </a:r>
            <a:r>
              <a:rPr lang="en-US" b="1" dirty="0"/>
              <a:t>Societal level </a:t>
            </a:r>
            <a:r>
              <a:rPr lang="ar-IQ" b="1" dirty="0"/>
              <a:t>حيث يتم تحليل المجتمع ككل.</a:t>
            </a:r>
          </a:p>
          <a:p>
            <a:r>
              <a:rPr lang="ar-IQ" b="1" dirty="0"/>
              <a:t>	ونجد أن هناك عدة مستويات للتحليل في دراسة التنظيم. فكل من العاملين داخل التنظيم يكون عادة جزءا من جماعة عمل أو وحدة تنظيمية صغيرة. وهذه الجماعة أو الوحدة تكون جزءاً من جماعة أو وحدة تنظيمية أكبر. ومن مجموع هذه الجماعات أو الوحدات التنظيمية المختلفة يتكون التنظيم ككل. كما نجد أن التنظيم لا يوجد في فراغ، بل يحيط به مجتمع محلي أو بيئة محددة تمثل جزءاً من المجتمع ككل أو البيئة العامة. </a:t>
            </a:r>
          </a:p>
        </p:txBody>
      </p:sp>
    </p:spTree>
    <p:extLst>
      <p:ext uri="{BB962C8B-B14F-4D97-AF65-F5344CB8AC3E}">
        <p14:creationId xmlns:p14="http://schemas.microsoft.com/office/powerpoint/2010/main" val="215164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09862"/>
            <a:ext cx="12037102" cy="6490741"/>
          </a:xfrm>
        </p:spPr>
        <p:txBody>
          <a:bodyPr>
            <a:normAutofit/>
          </a:bodyPr>
          <a:lstStyle/>
          <a:p>
            <a:r>
              <a:rPr lang="ar-IQ" sz="2400" b="1" dirty="0"/>
              <a:t>وعادة يتم التحليل التنظيمي على مستوين: أحدهما تحليل الوحدات الصغرى </a:t>
            </a:r>
            <a:r>
              <a:rPr lang="en-US" sz="2400" b="1" dirty="0"/>
              <a:t>Micro. </a:t>
            </a:r>
            <a:r>
              <a:rPr lang="ar-IQ" sz="2400" b="1" dirty="0"/>
              <a:t>وهي هذا المستوى يتم تحليل العلاقات بين أعضاء جماعات العمل داخل التنظيم، ودراسة السلوك التنظيمي. كما قد يتم التحليل التنظيمي على مستوى الوحدات الكبرى</a:t>
            </a:r>
            <a:r>
              <a:rPr lang="en-US" sz="2400" b="1" dirty="0"/>
              <a:t>Macro ، </a:t>
            </a:r>
            <a:r>
              <a:rPr lang="ar-IQ" sz="2400" b="1" dirty="0"/>
              <a:t>وفي هذا المستوى تتم دراسة التنظيم ككل، أو دراسة العلاقات بين التنظيمات المختلفة، أو دراسة العلاقة بين التنظيم والمجتمع.</a:t>
            </a:r>
          </a:p>
          <a:p>
            <a:r>
              <a:rPr lang="ar-IQ" sz="2400" b="1" dirty="0"/>
              <a:t>	ويذكر العالمان ((ميللر)) </a:t>
            </a:r>
            <a:r>
              <a:rPr lang="en-US" sz="2400" b="1" dirty="0"/>
              <a:t>D. C Miller </a:t>
            </a:r>
            <a:r>
              <a:rPr lang="ar-IQ" sz="2400" b="1" dirty="0"/>
              <a:t>و ((فورم)) </a:t>
            </a:r>
            <a:r>
              <a:rPr lang="en-US" sz="2400" b="1" dirty="0"/>
              <a:t>W. H. Form </a:t>
            </a:r>
            <a:r>
              <a:rPr lang="ar-IQ" sz="2400" b="1" dirty="0"/>
              <a:t>ان هناك أربعة مستويات للتحليل في دراسة التنظيم تتدرج من المجرد </a:t>
            </a:r>
            <a:r>
              <a:rPr lang="en-US" sz="2400" b="1" dirty="0"/>
              <a:t>abstract</a:t>
            </a:r>
            <a:r>
              <a:rPr lang="ar-IQ" sz="2400" b="1" dirty="0"/>
              <a:t>الى المحسوس </a:t>
            </a:r>
            <a:r>
              <a:rPr lang="en-US" sz="2400" b="1" dirty="0"/>
              <a:t>concrete </a:t>
            </a:r>
            <a:r>
              <a:rPr lang="ar-IQ" sz="2400" b="1" dirty="0"/>
              <a:t>على النحو التالي:</a:t>
            </a:r>
          </a:p>
          <a:p>
            <a:r>
              <a:rPr lang="ar-IQ" sz="2400" b="1" dirty="0"/>
              <a:t>(أ‌)	دراسة العلاقة بين التنظيم وبين المجتمع المحلي بوجه عام، أي تحليل العلاقة بين التنظيم والبيئة المحيطة به.</a:t>
            </a:r>
          </a:p>
        </p:txBody>
      </p:sp>
    </p:spTree>
    <p:extLst>
      <p:ext uri="{BB962C8B-B14F-4D97-AF65-F5344CB8AC3E}">
        <p14:creationId xmlns:p14="http://schemas.microsoft.com/office/powerpoint/2010/main" val="2139781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9496" y="-232347"/>
            <a:ext cx="11637703" cy="7352675"/>
          </a:xfrm>
        </p:spPr>
        <p:txBody>
          <a:bodyPr>
            <a:normAutofit/>
          </a:bodyPr>
          <a:lstStyle/>
          <a:p>
            <a:r>
              <a:rPr lang="ar-IQ" sz="2400" b="1" dirty="0"/>
              <a:t>(ب‌)	دراسة النسق الاجتماعي الذي يميز التنظيم ككل، وقد تتطلب هذه الدراسة التعرف على أشكال أو صور التنظيم الرسمي وغير الرسمي, والتفاعل بينهما.</a:t>
            </a:r>
          </a:p>
          <a:p>
            <a:r>
              <a:rPr lang="ar-IQ" sz="2400" b="1" dirty="0"/>
              <a:t>(ت‌)	دراسة نمط العلاقات الشخصية بين الأفراد داخل مختلف الجماعات الموجودة داخل التنظيم.</a:t>
            </a:r>
          </a:p>
          <a:p>
            <a:r>
              <a:rPr lang="ar-IQ" sz="2400" b="1" dirty="0"/>
              <a:t>(ث‌)	وأخيراً دراسة الأفراد بوصفهم أعضاء التنظيم الذين يمارسون الأدوار المحددة ويشغلون المراكز المختلفة.</a:t>
            </a:r>
          </a:p>
          <a:p>
            <a:r>
              <a:rPr lang="ar-IQ" sz="2400" b="1" dirty="0"/>
              <a:t>ويفضل العالمان ((ميللر)) و ((فروم)) البدء بدراسة الأبنية الاجتماعية أو الوحدات الكبرى، ثم الانتقال الى دراسة الوحدات البنائية الأصغر، أي أنهما يفضلان البدء بدراسة وتحليل التنظيم الاجتماعي ككل ثم الانتقال الى دراسة أنماط التفاعل الاجتماعي والعلاقات الشخصية المتبادلة بين العاملين داخل التنظيم. على الرغم من وجود أربعة مستويات للتحليل في دراسة التنظيم، الا أن هذا لا يمنع الباحث من التركيز أحياناً على مستوى تحليل دون آخر طبقاً لاحتياجات الدراسة دون أن يتجاهل تماما مستويات التحليل الاخرى.</a:t>
            </a:r>
          </a:p>
          <a:p>
            <a:endParaRPr lang="ar-IQ" sz="2400" b="1" dirty="0"/>
          </a:p>
          <a:p>
            <a:endParaRPr lang="ar-IQ" sz="2400" b="1" dirty="0"/>
          </a:p>
          <a:p>
            <a:endParaRPr lang="ar-IQ" sz="2400" b="1" dirty="0"/>
          </a:p>
        </p:txBody>
      </p:sp>
    </p:spTree>
    <p:extLst>
      <p:ext uri="{BB962C8B-B14F-4D97-AF65-F5344CB8AC3E}">
        <p14:creationId xmlns:p14="http://schemas.microsoft.com/office/powerpoint/2010/main" val="426264276"/>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TotalTime>
  <Words>156</Words>
  <Application>Microsoft Office PowerPoint</Application>
  <PresentationFormat>ملء الشاشة</PresentationFormat>
  <Paragraphs>11</Paragraphs>
  <Slides>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4</vt:i4>
      </vt:variant>
    </vt:vector>
  </HeadingPairs>
  <TitlesOfParts>
    <vt:vector size="8" baseType="lpstr">
      <vt:lpstr>Century Gothic</vt:lpstr>
      <vt:lpstr>Tahoma</vt:lpstr>
      <vt:lpstr>Wingdings 3</vt:lpstr>
      <vt:lpstr>شريحة</vt:lpstr>
      <vt:lpstr>المحاضرة الثالثة: مستويات التحليل في دراسة   التنظيم المادة: علم اجتماع التنظيم أستاذ المادة: د. رباح احمد مهدي </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مستويات التحليل في دراسة التنظيم المادة: علم اجتماع التنظيم أستاذ المادة: د. رباح احمد مهدي </dc:title>
  <dc:creator>F1</dc:creator>
  <cp:lastModifiedBy>F1</cp:lastModifiedBy>
  <cp:revision>5</cp:revision>
  <dcterms:created xsi:type="dcterms:W3CDTF">2018-01-22T19:04:10Z</dcterms:created>
  <dcterms:modified xsi:type="dcterms:W3CDTF">2018-01-22T19:13:14Z</dcterms:modified>
</cp:coreProperties>
</file>