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BCB1-99F3-4AFC-9E31-890F55E5594C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4078-50AC-4F5F-8DC3-73248B9A294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affiche</a:t>
            </a:r>
            <a:endParaRPr lang="en-US" dirty="0" smtClean="0"/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des </a:t>
            </a:r>
            <a:r>
              <a:rPr lang="en-US" dirty="0" err="1" smtClean="0"/>
              <a:t>cartes</a:t>
            </a:r>
            <a:r>
              <a:rPr lang="en-US" dirty="0" smtClean="0"/>
              <a:t> de </a:t>
            </a:r>
            <a:r>
              <a:rPr lang="en-US" smtClean="0"/>
              <a:t>vœux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</dc:title>
  <dc:creator>Hp</dc:creator>
  <cp:lastModifiedBy>Hp</cp:lastModifiedBy>
  <cp:revision>1</cp:revision>
  <dcterms:created xsi:type="dcterms:W3CDTF">2018-01-21T20:27:07Z</dcterms:created>
  <dcterms:modified xsi:type="dcterms:W3CDTF">2018-01-21T20:29:58Z</dcterms:modified>
</cp:coreProperties>
</file>