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4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C0BCB1-99F3-4AFC-9E31-890F55E5594C}" type="datetimeFigureOut">
              <a:rPr lang="ar-IQ" smtClean="0"/>
              <a:t>05/05/1439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04078-50AC-4F5F-8DC3-73248B9A294D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C0BCB1-99F3-4AFC-9E31-890F55E5594C}" type="datetimeFigureOut">
              <a:rPr lang="ar-IQ" smtClean="0"/>
              <a:t>05/05/1439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04078-50AC-4F5F-8DC3-73248B9A294D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C0BCB1-99F3-4AFC-9E31-890F55E5594C}" type="datetimeFigureOut">
              <a:rPr lang="ar-IQ" smtClean="0"/>
              <a:t>05/05/1439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04078-50AC-4F5F-8DC3-73248B9A294D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C0BCB1-99F3-4AFC-9E31-890F55E5594C}" type="datetimeFigureOut">
              <a:rPr lang="ar-IQ" smtClean="0"/>
              <a:t>05/05/1439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04078-50AC-4F5F-8DC3-73248B9A294D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C0BCB1-99F3-4AFC-9E31-890F55E5594C}" type="datetimeFigureOut">
              <a:rPr lang="ar-IQ" smtClean="0"/>
              <a:t>05/05/1439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04078-50AC-4F5F-8DC3-73248B9A294D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C0BCB1-99F3-4AFC-9E31-890F55E5594C}" type="datetimeFigureOut">
              <a:rPr lang="ar-IQ" smtClean="0"/>
              <a:t>05/05/1439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04078-50AC-4F5F-8DC3-73248B9A294D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C0BCB1-99F3-4AFC-9E31-890F55E5594C}" type="datetimeFigureOut">
              <a:rPr lang="ar-IQ" smtClean="0"/>
              <a:t>05/05/1439</a:t>
            </a:fld>
            <a:endParaRPr lang="ar-IQ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04078-50AC-4F5F-8DC3-73248B9A294D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C0BCB1-99F3-4AFC-9E31-890F55E5594C}" type="datetimeFigureOut">
              <a:rPr lang="ar-IQ" smtClean="0"/>
              <a:t>05/05/1439</a:t>
            </a:fld>
            <a:endParaRPr lang="ar-IQ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04078-50AC-4F5F-8DC3-73248B9A294D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C0BCB1-99F3-4AFC-9E31-890F55E5594C}" type="datetimeFigureOut">
              <a:rPr lang="ar-IQ" smtClean="0"/>
              <a:t>05/05/1439</a:t>
            </a:fld>
            <a:endParaRPr lang="ar-IQ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04078-50AC-4F5F-8DC3-73248B9A294D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C0BCB1-99F3-4AFC-9E31-890F55E5594C}" type="datetimeFigureOut">
              <a:rPr lang="ar-IQ" smtClean="0"/>
              <a:t>05/05/1439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04078-50AC-4F5F-8DC3-73248B9A294D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IQ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C0BCB1-99F3-4AFC-9E31-890F55E5594C}" type="datetimeFigureOut">
              <a:rPr lang="ar-IQ" smtClean="0"/>
              <a:t>05/05/1439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04078-50AC-4F5F-8DC3-73248B9A294D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C0BCB1-99F3-4AFC-9E31-890F55E5594C}" type="datetimeFigureOut">
              <a:rPr lang="ar-IQ" smtClean="0"/>
              <a:t>05/05/1439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B04078-50AC-4F5F-8DC3-73248B9A294D}" type="slidenum">
              <a:rPr lang="ar-IQ" smtClean="0"/>
              <a:t>‹#›</a:t>
            </a:fld>
            <a:endParaRPr lang="ar-IQ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IQ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l"/>
            <a:r>
              <a:rPr lang="en-US" dirty="0" smtClean="0"/>
              <a:t>De la lecture</a:t>
            </a:r>
            <a:endParaRPr lang="en-US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l"/>
            <a:r>
              <a:rPr lang="en-US" dirty="0" err="1" smtClean="0"/>
              <a:t>Comprendre</a:t>
            </a:r>
            <a:r>
              <a:rPr lang="en-US" dirty="0" smtClean="0"/>
              <a:t> </a:t>
            </a:r>
            <a:r>
              <a:rPr lang="en-US" dirty="0" err="1" smtClean="0"/>
              <a:t>une</a:t>
            </a:r>
            <a:r>
              <a:rPr lang="en-US" dirty="0" smtClean="0"/>
              <a:t> </a:t>
            </a:r>
            <a:r>
              <a:rPr lang="en-US" dirty="0" err="1" smtClean="0"/>
              <a:t>affiche</a:t>
            </a:r>
            <a:endParaRPr lang="en-US" dirty="0" smtClean="0"/>
          </a:p>
          <a:p>
            <a:pPr algn="l"/>
            <a:r>
              <a:rPr lang="en-US" dirty="0" err="1" smtClean="0"/>
              <a:t>Ecrire</a:t>
            </a:r>
            <a:r>
              <a:rPr lang="en-US" dirty="0" smtClean="0"/>
              <a:t> des </a:t>
            </a:r>
            <a:r>
              <a:rPr lang="en-US" dirty="0" err="1" smtClean="0"/>
              <a:t>cartes</a:t>
            </a:r>
            <a:r>
              <a:rPr lang="en-US" dirty="0" smtClean="0"/>
              <a:t> de </a:t>
            </a:r>
            <a:r>
              <a:rPr lang="en-US" smtClean="0"/>
              <a:t>vœux</a:t>
            </a:r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11</Words>
  <Application>Microsoft Office PowerPoint</Application>
  <PresentationFormat>عرض على الشاشة (3:4)‏</PresentationFormat>
  <Paragraphs>3</Paragraphs>
  <Slides>1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1</vt:i4>
      </vt:variant>
    </vt:vector>
  </HeadingPairs>
  <TitlesOfParts>
    <vt:vector size="2" baseType="lpstr">
      <vt:lpstr>سمة Office</vt:lpstr>
      <vt:lpstr>De la lecture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 la lecture</dc:title>
  <dc:creator>Hp</dc:creator>
  <cp:lastModifiedBy>Hp</cp:lastModifiedBy>
  <cp:revision>1</cp:revision>
  <dcterms:created xsi:type="dcterms:W3CDTF">2018-01-21T20:27:07Z</dcterms:created>
  <dcterms:modified xsi:type="dcterms:W3CDTF">2018-01-21T20:29:58Z</dcterms:modified>
</cp:coreProperties>
</file>