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ar-IQ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84380"/>
    <p:restoredTop sz="94660"/>
  </p:normalViewPr>
  <p:slideViewPr>
    <p:cSldViewPr>
      <p:cViewPr varScale="1">
        <p:scale>
          <a:sx n="66" d="100"/>
          <a:sy n="66" d="100"/>
        </p:scale>
        <p:origin x="-154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IQ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118DFF-8EB2-4AB1-B6D4-72B1B1355D61}" type="datetimeFigureOut">
              <a:rPr lang="ar-IQ" smtClean="0"/>
              <a:t>05/05/1439</a:t>
            </a:fld>
            <a:endParaRPr lang="ar-IQ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53CAD3-E01F-4658-868B-B6AE393E357F}" type="slidenum">
              <a:rPr lang="ar-IQ" smtClean="0"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IQ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118DFF-8EB2-4AB1-B6D4-72B1B1355D61}" type="datetimeFigureOut">
              <a:rPr lang="ar-IQ" smtClean="0"/>
              <a:t>05/05/1439</a:t>
            </a:fld>
            <a:endParaRPr lang="ar-IQ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53CAD3-E01F-4658-868B-B6AE393E357F}" type="slidenum">
              <a:rPr lang="ar-IQ" smtClean="0"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IQ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118DFF-8EB2-4AB1-B6D4-72B1B1355D61}" type="datetimeFigureOut">
              <a:rPr lang="ar-IQ" smtClean="0"/>
              <a:t>05/05/1439</a:t>
            </a:fld>
            <a:endParaRPr lang="ar-IQ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53CAD3-E01F-4658-868B-B6AE393E357F}" type="slidenum">
              <a:rPr lang="ar-IQ" smtClean="0"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IQ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118DFF-8EB2-4AB1-B6D4-72B1B1355D61}" type="datetimeFigureOut">
              <a:rPr lang="ar-IQ" smtClean="0"/>
              <a:t>05/05/1439</a:t>
            </a:fld>
            <a:endParaRPr lang="ar-IQ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53CAD3-E01F-4658-868B-B6AE393E357F}" type="slidenum">
              <a:rPr lang="ar-IQ" smtClean="0"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118DFF-8EB2-4AB1-B6D4-72B1B1355D61}" type="datetimeFigureOut">
              <a:rPr lang="ar-IQ" smtClean="0"/>
              <a:t>05/05/1439</a:t>
            </a:fld>
            <a:endParaRPr lang="ar-IQ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53CAD3-E01F-4658-868B-B6AE393E357F}" type="slidenum">
              <a:rPr lang="ar-IQ" smtClean="0"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IQ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IQ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118DFF-8EB2-4AB1-B6D4-72B1B1355D61}" type="datetimeFigureOut">
              <a:rPr lang="ar-IQ" smtClean="0"/>
              <a:t>05/05/1439</a:t>
            </a:fld>
            <a:endParaRPr lang="ar-IQ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53CAD3-E01F-4658-868B-B6AE393E357F}" type="slidenum">
              <a:rPr lang="ar-IQ" smtClean="0"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IQ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IQ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118DFF-8EB2-4AB1-B6D4-72B1B1355D61}" type="datetimeFigureOut">
              <a:rPr lang="ar-IQ" smtClean="0"/>
              <a:t>05/05/1439</a:t>
            </a:fld>
            <a:endParaRPr lang="ar-IQ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53CAD3-E01F-4658-868B-B6AE393E357F}" type="slidenum">
              <a:rPr lang="ar-IQ" smtClean="0"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118DFF-8EB2-4AB1-B6D4-72B1B1355D61}" type="datetimeFigureOut">
              <a:rPr lang="ar-IQ" smtClean="0"/>
              <a:t>05/05/1439</a:t>
            </a:fld>
            <a:endParaRPr lang="ar-IQ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53CAD3-E01F-4658-868B-B6AE393E357F}" type="slidenum">
              <a:rPr lang="ar-IQ" smtClean="0"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118DFF-8EB2-4AB1-B6D4-72B1B1355D61}" type="datetimeFigureOut">
              <a:rPr lang="ar-IQ" smtClean="0"/>
              <a:t>05/05/1439</a:t>
            </a:fld>
            <a:endParaRPr lang="ar-IQ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53CAD3-E01F-4658-868B-B6AE393E357F}" type="slidenum">
              <a:rPr lang="ar-IQ" smtClean="0"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IQ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118DFF-8EB2-4AB1-B6D4-72B1B1355D61}" type="datetimeFigureOut">
              <a:rPr lang="ar-IQ" smtClean="0"/>
              <a:t>05/05/1439</a:t>
            </a:fld>
            <a:endParaRPr lang="ar-IQ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53CAD3-E01F-4658-868B-B6AE393E357F}" type="slidenum">
              <a:rPr lang="ar-IQ" smtClean="0"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IQ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118DFF-8EB2-4AB1-B6D4-72B1B1355D61}" type="datetimeFigureOut">
              <a:rPr lang="ar-IQ" smtClean="0"/>
              <a:t>05/05/1439</a:t>
            </a:fld>
            <a:endParaRPr lang="ar-IQ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53CAD3-E01F-4658-868B-B6AE393E357F}" type="slidenum">
              <a:rPr lang="ar-IQ" smtClean="0"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IQ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118DFF-8EB2-4AB1-B6D4-72B1B1355D61}" type="datetimeFigureOut">
              <a:rPr lang="ar-IQ" smtClean="0"/>
              <a:t>05/05/1439</a:t>
            </a:fld>
            <a:endParaRPr lang="ar-IQ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IQ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53CAD3-E01F-4658-868B-B6AE393E357F}" type="slidenum">
              <a:rPr lang="ar-IQ" smtClean="0"/>
              <a:t>‹#›</a:t>
            </a:fld>
            <a:endParaRPr lang="ar-IQ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IQ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l"/>
            <a:r>
              <a:rPr lang="en-US" dirty="0" smtClean="0"/>
              <a:t>De la lecture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l"/>
            <a:r>
              <a:rPr lang="en-US" dirty="0" err="1" smtClean="0"/>
              <a:t>Comprendre</a:t>
            </a:r>
            <a:r>
              <a:rPr lang="en-US" dirty="0" smtClean="0"/>
              <a:t>  </a:t>
            </a:r>
            <a:r>
              <a:rPr lang="en-US" dirty="0" err="1" smtClean="0"/>
              <a:t>une</a:t>
            </a:r>
            <a:r>
              <a:rPr lang="en-US" dirty="0" smtClean="0"/>
              <a:t> definition</a:t>
            </a:r>
          </a:p>
          <a:p>
            <a:pPr algn="l"/>
            <a:r>
              <a:rPr lang="en-US" dirty="0" err="1" smtClean="0"/>
              <a:t>Ecrire</a:t>
            </a:r>
            <a:r>
              <a:rPr lang="en-US" dirty="0" smtClean="0"/>
              <a:t> des </a:t>
            </a:r>
            <a:r>
              <a:rPr lang="en-US" smtClean="0"/>
              <a:t>plaques commemoratives</a:t>
            </a:r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10</Words>
  <Application>Microsoft Office PowerPoint</Application>
  <PresentationFormat>عرض على الشاشة (3:4)‏</PresentationFormat>
  <Paragraphs>3</Paragraphs>
  <Slides>1</Slides>
  <Notes>0</Notes>
  <HiddenSlides>0</HiddenSlides>
  <MMClips>0</MMClips>
  <ScaleCrop>false</ScaleCrop>
  <HeadingPairs>
    <vt:vector size="4" baseType="variant">
      <vt:variant>
        <vt:lpstr>سمة</vt:lpstr>
      </vt:variant>
      <vt:variant>
        <vt:i4>1</vt:i4>
      </vt:variant>
      <vt:variant>
        <vt:lpstr>عناوين الشرائح</vt:lpstr>
      </vt:variant>
      <vt:variant>
        <vt:i4>1</vt:i4>
      </vt:variant>
    </vt:vector>
  </HeadingPairs>
  <TitlesOfParts>
    <vt:vector size="2" baseType="lpstr">
      <vt:lpstr>سمة Office</vt:lpstr>
      <vt:lpstr>De la lecture 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 la lecture </dc:title>
  <dc:creator>Hp</dc:creator>
  <cp:lastModifiedBy>Hp</cp:lastModifiedBy>
  <cp:revision>1</cp:revision>
  <dcterms:created xsi:type="dcterms:W3CDTF">2018-01-21T20:30:08Z</dcterms:created>
  <dcterms:modified xsi:type="dcterms:W3CDTF">2018-01-21T20:33:21Z</dcterms:modified>
</cp:coreProperties>
</file>