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8DFF-8EB2-4AB1-B6D4-72B1B1355D61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CAD3-E01F-4658-868B-B6AE393E35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8DFF-8EB2-4AB1-B6D4-72B1B1355D61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CAD3-E01F-4658-868B-B6AE393E35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8DFF-8EB2-4AB1-B6D4-72B1B1355D61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CAD3-E01F-4658-868B-B6AE393E35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8DFF-8EB2-4AB1-B6D4-72B1B1355D61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CAD3-E01F-4658-868B-B6AE393E35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8DFF-8EB2-4AB1-B6D4-72B1B1355D61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CAD3-E01F-4658-868B-B6AE393E35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8DFF-8EB2-4AB1-B6D4-72B1B1355D61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CAD3-E01F-4658-868B-B6AE393E35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8DFF-8EB2-4AB1-B6D4-72B1B1355D61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CAD3-E01F-4658-868B-B6AE393E35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8DFF-8EB2-4AB1-B6D4-72B1B1355D61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CAD3-E01F-4658-868B-B6AE393E35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8DFF-8EB2-4AB1-B6D4-72B1B1355D61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CAD3-E01F-4658-868B-B6AE393E35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8DFF-8EB2-4AB1-B6D4-72B1B1355D61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CAD3-E01F-4658-868B-B6AE393E35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8DFF-8EB2-4AB1-B6D4-72B1B1355D61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3CAD3-E01F-4658-868B-B6AE393E357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18DFF-8EB2-4AB1-B6D4-72B1B1355D61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CAD3-E01F-4658-868B-B6AE393E357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De la lecture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Comprendre</a:t>
            </a:r>
            <a:r>
              <a:rPr lang="en-US" dirty="0" smtClean="0"/>
              <a:t>  </a:t>
            </a:r>
            <a:r>
              <a:rPr lang="en-US" dirty="0" err="1" smtClean="0"/>
              <a:t>une</a:t>
            </a:r>
            <a:r>
              <a:rPr lang="en-US" dirty="0" smtClean="0"/>
              <a:t> definition</a:t>
            </a:r>
          </a:p>
          <a:p>
            <a:pPr algn="l"/>
            <a:r>
              <a:rPr lang="en-US" dirty="0" err="1" smtClean="0"/>
              <a:t>Ecrire</a:t>
            </a:r>
            <a:r>
              <a:rPr lang="en-US" dirty="0" smtClean="0"/>
              <a:t> des </a:t>
            </a:r>
            <a:r>
              <a:rPr lang="en-US" smtClean="0"/>
              <a:t>plaques commemoratives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De la lecture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la lecture </dc:title>
  <dc:creator>Hp</dc:creator>
  <cp:lastModifiedBy>Hp</cp:lastModifiedBy>
  <cp:revision>1</cp:revision>
  <dcterms:created xsi:type="dcterms:W3CDTF">2018-01-21T20:30:08Z</dcterms:created>
  <dcterms:modified xsi:type="dcterms:W3CDTF">2018-01-21T20:33:21Z</dcterms:modified>
</cp:coreProperties>
</file>