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AE8E-322C-4FE1-A490-5FC9425847D4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1693-93D8-4FF1-9CC7-C2DE1CC450D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AE8E-322C-4FE1-A490-5FC9425847D4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1693-93D8-4FF1-9CC7-C2DE1CC450D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AE8E-322C-4FE1-A490-5FC9425847D4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1693-93D8-4FF1-9CC7-C2DE1CC450D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AE8E-322C-4FE1-A490-5FC9425847D4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1693-93D8-4FF1-9CC7-C2DE1CC450D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AE8E-322C-4FE1-A490-5FC9425847D4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1693-93D8-4FF1-9CC7-C2DE1CC450D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AE8E-322C-4FE1-A490-5FC9425847D4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1693-93D8-4FF1-9CC7-C2DE1CC450D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AE8E-322C-4FE1-A490-5FC9425847D4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1693-93D8-4FF1-9CC7-C2DE1CC450D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AE8E-322C-4FE1-A490-5FC9425847D4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1693-93D8-4FF1-9CC7-C2DE1CC450D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AE8E-322C-4FE1-A490-5FC9425847D4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1693-93D8-4FF1-9CC7-C2DE1CC450D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AE8E-322C-4FE1-A490-5FC9425847D4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1693-93D8-4FF1-9CC7-C2DE1CC450D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AE8E-322C-4FE1-A490-5FC9425847D4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91693-93D8-4FF1-9CC7-C2DE1CC450D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8AE8E-322C-4FE1-A490-5FC9425847D4}" type="datetimeFigureOut">
              <a:rPr lang="ar-IQ" smtClean="0"/>
              <a:t>05/05/1439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91693-93D8-4FF1-9CC7-C2DE1CC450D4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De la lecture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dirty="0" err="1" smtClean="0"/>
              <a:t>Comprendre</a:t>
            </a:r>
            <a:r>
              <a:rPr lang="en-US" dirty="0" smtClean="0"/>
              <a:t> un article </a:t>
            </a:r>
            <a:r>
              <a:rPr lang="en-US" dirty="0" err="1" smtClean="0"/>
              <a:t>dˊun</a:t>
            </a:r>
            <a:r>
              <a:rPr lang="en-US" dirty="0" smtClean="0"/>
              <a:t> magazine des </a:t>
            </a:r>
            <a:r>
              <a:rPr lang="en-US" dirty="0" err="1" smtClean="0"/>
              <a:t>consommateurs</a:t>
            </a:r>
            <a:r>
              <a:rPr lang="en-US" dirty="0" smtClean="0"/>
              <a:t>.</a:t>
            </a:r>
          </a:p>
          <a:p>
            <a:pPr algn="l"/>
            <a:r>
              <a:rPr lang="en-US" dirty="0" err="1" smtClean="0"/>
              <a:t>Ecrire</a:t>
            </a:r>
            <a:r>
              <a:rPr lang="en-US" dirty="0" smtClean="0"/>
              <a:t> un </a:t>
            </a:r>
            <a:r>
              <a:rPr lang="en-US" dirty="0" err="1" smtClean="0"/>
              <a:t>règlement</a:t>
            </a:r>
            <a:r>
              <a:rPr lang="en-US" dirty="0" smtClean="0"/>
              <a:t> :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immeuble,un</a:t>
            </a:r>
            <a:r>
              <a:rPr lang="en-US" smtClean="0"/>
              <a:t> parking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De la lecture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la lecture </dc:title>
  <dc:creator>Hp</dc:creator>
  <cp:lastModifiedBy>Hp</cp:lastModifiedBy>
  <cp:revision>1</cp:revision>
  <dcterms:created xsi:type="dcterms:W3CDTF">2018-01-21T20:33:31Z</dcterms:created>
  <dcterms:modified xsi:type="dcterms:W3CDTF">2018-01-21T20:36:50Z</dcterms:modified>
</cp:coreProperties>
</file>