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C6DBA-E1B5-4EF0-8FC9-FF33D3D09C5B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3F50-EBDB-493C-A9FE-3A2673D63BB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C6DBA-E1B5-4EF0-8FC9-FF33D3D09C5B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3F50-EBDB-493C-A9FE-3A2673D63BB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C6DBA-E1B5-4EF0-8FC9-FF33D3D09C5B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3F50-EBDB-493C-A9FE-3A2673D63BB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C6DBA-E1B5-4EF0-8FC9-FF33D3D09C5B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3F50-EBDB-493C-A9FE-3A2673D63BB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C6DBA-E1B5-4EF0-8FC9-FF33D3D09C5B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3F50-EBDB-493C-A9FE-3A2673D63BB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C6DBA-E1B5-4EF0-8FC9-FF33D3D09C5B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3F50-EBDB-493C-A9FE-3A2673D63BB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C6DBA-E1B5-4EF0-8FC9-FF33D3D09C5B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3F50-EBDB-493C-A9FE-3A2673D63BB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C6DBA-E1B5-4EF0-8FC9-FF33D3D09C5B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3F50-EBDB-493C-A9FE-3A2673D63BB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C6DBA-E1B5-4EF0-8FC9-FF33D3D09C5B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3F50-EBDB-493C-A9FE-3A2673D63BB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C6DBA-E1B5-4EF0-8FC9-FF33D3D09C5B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3F50-EBDB-493C-A9FE-3A2673D63BB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C6DBA-E1B5-4EF0-8FC9-FF33D3D09C5B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3F50-EBDB-493C-A9FE-3A2673D63BB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C6DBA-E1B5-4EF0-8FC9-FF33D3D09C5B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43F50-EBDB-493C-A9FE-3A2673D63BB9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De la lecture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dirty="0" err="1" smtClean="0"/>
              <a:t>Comprendre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brochure </a:t>
            </a:r>
            <a:r>
              <a:rPr lang="en-US" dirty="0" err="1" smtClean="0"/>
              <a:t>dˊinformations</a:t>
            </a:r>
            <a:endParaRPr lang="en-US" dirty="0" smtClean="0"/>
          </a:p>
          <a:p>
            <a:pPr algn="l"/>
            <a:r>
              <a:rPr lang="en-US" dirty="0" err="1" smtClean="0"/>
              <a:t>Ecrire</a:t>
            </a:r>
            <a:r>
              <a:rPr lang="en-US" dirty="0" smtClean="0"/>
              <a:t> un </a:t>
            </a:r>
            <a:r>
              <a:rPr lang="en-US" dirty="0" err="1" smtClean="0"/>
              <a:t>texte</a:t>
            </a:r>
            <a:r>
              <a:rPr lang="en-US" dirty="0" smtClean="0"/>
              <a:t> de promotion </a:t>
            </a:r>
            <a:r>
              <a:rPr lang="en-US" smtClean="0"/>
              <a:t>touristique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De la lecture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la lecture</dc:title>
  <dc:creator>Hp</dc:creator>
  <cp:lastModifiedBy>Hp</cp:lastModifiedBy>
  <cp:revision>1</cp:revision>
  <dcterms:created xsi:type="dcterms:W3CDTF">2018-01-21T20:37:00Z</dcterms:created>
  <dcterms:modified xsi:type="dcterms:W3CDTF">2018-01-21T20:39:44Z</dcterms:modified>
</cp:coreProperties>
</file>