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0E2F1-C516-4D30-AA63-74DE5ACC7DAE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E616F-71EF-432F-A19A-0F643A7BD97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un test de magazine</a:t>
            </a:r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lettre</a:t>
            </a:r>
            <a:r>
              <a:rPr lang="en-US" dirty="0" smtClean="0"/>
              <a:t> à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smtClean="0"/>
              <a:t>amie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</dc:title>
  <dc:creator>Hp</dc:creator>
  <cp:lastModifiedBy>Hp</cp:lastModifiedBy>
  <cp:revision>1</cp:revision>
  <dcterms:created xsi:type="dcterms:W3CDTF">2018-01-21T20:43:32Z</dcterms:created>
  <dcterms:modified xsi:type="dcterms:W3CDTF">2018-01-21T20:46:18Z</dcterms:modified>
</cp:coreProperties>
</file>