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5E667-EEDC-425A-A3F5-2EE65DD1BB43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421A2-0A2D-4515-92A7-EED1E02D8FE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 la lecture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Comprendre</a:t>
            </a:r>
            <a:r>
              <a:rPr lang="en-US" dirty="0" smtClean="0"/>
              <a:t> des </a:t>
            </a:r>
            <a:r>
              <a:rPr lang="en-US" dirty="0" err="1" smtClean="0"/>
              <a:t>faits</a:t>
            </a:r>
            <a:r>
              <a:rPr lang="en-US" dirty="0" smtClean="0"/>
              <a:t> divers</a:t>
            </a:r>
          </a:p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des </a:t>
            </a:r>
            <a:r>
              <a:rPr lang="en-US" smtClean="0"/>
              <a:t>brèves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De la lecture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lecture </dc:title>
  <dc:creator>Hp</dc:creator>
  <cp:lastModifiedBy>Hp</cp:lastModifiedBy>
  <cp:revision>1</cp:revision>
  <dcterms:created xsi:type="dcterms:W3CDTF">2018-01-21T20:48:50Z</dcterms:created>
  <dcterms:modified xsi:type="dcterms:W3CDTF">2018-01-21T20:50:19Z</dcterms:modified>
</cp:coreProperties>
</file>