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69C2-0E90-4FEE-A89C-9F0B40E022D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383C4-2290-4303-A15A-552BE2D0885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un </a:t>
            </a:r>
            <a:r>
              <a:rPr lang="en-US" dirty="0" err="1" smtClean="0"/>
              <a:t>appel</a:t>
            </a:r>
            <a:r>
              <a:rPr lang="en-US" dirty="0" smtClean="0"/>
              <a:t> </a:t>
            </a:r>
            <a:r>
              <a:rPr lang="en-US" dirty="0" err="1" smtClean="0"/>
              <a:t>àparticiper</a:t>
            </a:r>
            <a:r>
              <a:rPr lang="en-US" dirty="0" smtClean="0"/>
              <a:t> </a:t>
            </a:r>
            <a:r>
              <a:rPr lang="en-US" dirty="0" err="1" smtClean="0"/>
              <a:t>àla</a:t>
            </a:r>
            <a:r>
              <a:rPr lang="en-US" dirty="0" smtClean="0"/>
              <a:t> vie collective</a:t>
            </a:r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lettre</a:t>
            </a:r>
            <a:r>
              <a:rPr lang="en-US" dirty="0" smtClean="0"/>
              <a:t> </a:t>
            </a:r>
            <a:r>
              <a:rPr lang="en-US" smtClean="0"/>
              <a:t>de motivation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</dc:title>
  <dc:creator>Hp</dc:creator>
  <cp:lastModifiedBy>Hp</cp:lastModifiedBy>
  <cp:revision>1</cp:revision>
  <dcterms:created xsi:type="dcterms:W3CDTF">2018-01-21T20:50:28Z</dcterms:created>
  <dcterms:modified xsi:type="dcterms:W3CDTF">2018-01-21T20:53:03Z</dcterms:modified>
</cp:coreProperties>
</file>