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57FBD-A886-4486-A58D-6F7461787347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0DEA-8AF0-4EC2-AED2-CEE04932F9A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57FBD-A886-4486-A58D-6F7461787347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0DEA-8AF0-4EC2-AED2-CEE04932F9A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57FBD-A886-4486-A58D-6F7461787347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0DEA-8AF0-4EC2-AED2-CEE04932F9A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57FBD-A886-4486-A58D-6F7461787347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0DEA-8AF0-4EC2-AED2-CEE04932F9A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57FBD-A886-4486-A58D-6F7461787347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0DEA-8AF0-4EC2-AED2-CEE04932F9A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57FBD-A886-4486-A58D-6F7461787347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0DEA-8AF0-4EC2-AED2-CEE04932F9A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57FBD-A886-4486-A58D-6F7461787347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0DEA-8AF0-4EC2-AED2-CEE04932F9A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57FBD-A886-4486-A58D-6F7461787347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0DEA-8AF0-4EC2-AED2-CEE04932F9A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57FBD-A886-4486-A58D-6F7461787347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0DEA-8AF0-4EC2-AED2-CEE04932F9A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57FBD-A886-4486-A58D-6F7461787347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0DEA-8AF0-4EC2-AED2-CEE04932F9A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57FBD-A886-4486-A58D-6F7461787347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0DEA-8AF0-4EC2-AED2-CEE04932F9A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57FBD-A886-4486-A58D-6F7461787347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50DEA-8AF0-4EC2-AED2-CEE04932F9AC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De la lecture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err="1" smtClean="0"/>
              <a:t>Ecrire</a:t>
            </a:r>
            <a:r>
              <a:rPr lang="en-US" dirty="0" smtClean="0"/>
              <a:t> au </a:t>
            </a:r>
            <a:r>
              <a:rPr lang="en-US" dirty="0" err="1" smtClean="0"/>
              <a:t>courrier</a:t>
            </a:r>
            <a:r>
              <a:rPr lang="en-US" dirty="0" smtClean="0"/>
              <a:t> des </a:t>
            </a:r>
            <a:r>
              <a:rPr lang="en-US" smtClean="0"/>
              <a:t>lecteurs</a:t>
            </a:r>
            <a:endParaRPr lang="en-US" smtClean="0"/>
          </a:p>
          <a:p>
            <a:pPr algn="l"/>
            <a:r>
              <a:rPr lang="en-US" dirty="0" err="1" smtClean="0"/>
              <a:t>Comprendre</a:t>
            </a:r>
            <a:r>
              <a:rPr lang="en-US" dirty="0" smtClean="0"/>
              <a:t> un </a:t>
            </a:r>
            <a:r>
              <a:rPr lang="en-US" dirty="0" err="1" smtClean="0"/>
              <a:t>débat</a:t>
            </a:r>
            <a:r>
              <a:rPr lang="en-US" dirty="0" smtClean="0"/>
              <a:t> </a:t>
            </a:r>
            <a:r>
              <a:rPr lang="en-US" dirty="0" err="1" smtClean="0"/>
              <a:t>dˊidées</a:t>
            </a:r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</Words>
  <Application>Microsoft Office PowerPoint</Application>
  <PresentationFormat>عرض على الشاشة (3:4)‏</PresentationFormat>
  <Paragraphs>3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De la lecture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la lecture</dc:title>
  <dc:creator>Hp</dc:creator>
  <cp:lastModifiedBy>Hp</cp:lastModifiedBy>
  <cp:revision>1</cp:revision>
  <dcterms:created xsi:type="dcterms:W3CDTF">2018-01-21T20:53:14Z</dcterms:created>
  <dcterms:modified xsi:type="dcterms:W3CDTF">2018-01-21T20:56:13Z</dcterms:modified>
</cp:coreProperties>
</file>