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4FF4-0A7A-47F7-A7A6-E94DA5C5DA2A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A4E3-F9A9-4E10-9DD1-7ECB88E135D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4FF4-0A7A-47F7-A7A6-E94DA5C5DA2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A4E3-F9A9-4E10-9DD1-7ECB88E135D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4FF4-0A7A-47F7-A7A6-E94DA5C5DA2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A4E3-F9A9-4E10-9DD1-7ECB88E135D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4FF4-0A7A-47F7-A7A6-E94DA5C5DA2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A4E3-F9A9-4E10-9DD1-7ECB88E135D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4FF4-0A7A-47F7-A7A6-E94DA5C5DA2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A4E3-F9A9-4E10-9DD1-7ECB88E135D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4FF4-0A7A-47F7-A7A6-E94DA5C5DA2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A4E3-F9A9-4E10-9DD1-7ECB88E135D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4FF4-0A7A-47F7-A7A6-E94DA5C5DA2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A4E3-F9A9-4E10-9DD1-7ECB88E135D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4FF4-0A7A-47F7-A7A6-E94DA5C5DA2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A4E3-F9A9-4E10-9DD1-7ECB88E135D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4FF4-0A7A-47F7-A7A6-E94DA5C5DA2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A4E3-F9A9-4E10-9DD1-7ECB88E135D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4FF4-0A7A-47F7-A7A6-E94DA5C5DA2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A4E3-F9A9-4E10-9DD1-7ECB88E135D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4FF4-0A7A-47F7-A7A6-E94DA5C5DA2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A4E3-F9A9-4E10-9DD1-7ECB88E135D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74FF4-0A7A-47F7-A7A6-E94DA5C5DA2A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CA4E3-F9A9-4E10-9DD1-7ECB88E135D3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Projet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en-US" dirty="0" err="1" smtClean="0"/>
              <a:t>Jouer</a:t>
            </a:r>
            <a:r>
              <a:rPr lang="en-US" dirty="0" smtClean="0"/>
              <a:t> avec les </a:t>
            </a:r>
            <a:r>
              <a:rPr lang="en-US" dirty="0" err="1" smtClean="0"/>
              <a:t>mots</a:t>
            </a:r>
            <a:r>
              <a:rPr lang="en-US" dirty="0" smtClean="0"/>
              <a:t>:</a:t>
            </a:r>
          </a:p>
          <a:p>
            <a:pPr algn="l"/>
            <a:r>
              <a:rPr lang="en-US" dirty="0" smtClean="0"/>
              <a:t>1.Etablir les </a:t>
            </a:r>
            <a:r>
              <a:rPr lang="en-US" dirty="0" err="1" smtClean="0"/>
              <a:t>regles</a:t>
            </a:r>
            <a:r>
              <a:rPr lang="en-US" dirty="0" smtClean="0"/>
              <a:t> du </a:t>
            </a:r>
            <a:r>
              <a:rPr lang="en-US" dirty="0" err="1" smtClean="0"/>
              <a:t>jeu</a:t>
            </a:r>
            <a:endParaRPr lang="en-US" dirty="0" smtClean="0"/>
          </a:p>
          <a:p>
            <a:pPr algn="l"/>
            <a:r>
              <a:rPr lang="en-US" dirty="0" smtClean="0"/>
              <a:t>2.Préparer le </a:t>
            </a:r>
            <a:r>
              <a:rPr lang="en-US" dirty="0" err="1" smtClean="0"/>
              <a:t>jeu</a:t>
            </a:r>
            <a:endParaRPr lang="en-US" dirty="0" smtClean="0"/>
          </a:p>
          <a:p>
            <a:pPr algn="l"/>
            <a:r>
              <a:rPr lang="en-US" dirty="0" smtClean="0"/>
              <a:t>3.Vérification du </a:t>
            </a:r>
            <a:r>
              <a:rPr lang="en-US" smtClean="0"/>
              <a:t>scénario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</Words>
  <Application>Microsoft Office PowerPoint</Application>
  <PresentationFormat>عرض على الشاشة (3:4)‏</PresentationFormat>
  <Paragraphs>5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Projet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</dc:title>
  <dc:creator>Hp</dc:creator>
  <cp:lastModifiedBy>Hp</cp:lastModifiedBy>
  <cp:revision>1</cp:revision>
  <dcterms:created xsi:type="dcterms:W3CDTF">2018-01-21T20:56:24Z</dcterms:created>
  <dcterms:modified xsi:type="dcterms:W3CDTF">2018-01-21T21:03:47Z</dcterms:modified>
</cp:coreProperties>
</file>