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0E48B-74D6-4142-B0FA-5E6CFFBABB31}" type="datetimeFigureOut">
              <a:rPr lang="ar-IQ" smtClean="0"/>
              <a:t>06/05/1439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EF580-19C5-479E-A0D8-38AB709211B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Evaluation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err="1" smtClean="0"/>
              <a:t>Lisez</a:t>
            </a:r>
            <a:r>
              <a:rPr lang="en-US" dirty="0" smtClean="0"/>
              <a:t> et </a:t>
            </a:r>
            <a:r>
              <a:rPr lang="en-US" dirty="0" err="1" smtClean="0"/>
              <a:t>répondez</a:t>
            </a:r>
            <a:endParaRPr lang="en-US" dirty="0" smtClean="0"/>
          </a:p>
          <a:p>
            <a:pPr algn="l"/>
            <a:r>
              <a:rPr lang="en-US" dirty="0" err="1" smtClean="0"/>
              <a:t>Ecrire</a:t>
            </a:r>
            <a:r>
              <a:rPr lang="en-US" dirty="0" smtClean="0"/>
              <a:t> </a:t>
            </a:r>
            <a:r>
              <a:rPr lang="en-US" dirty="0" err="1" smtClean="0"/>
              <a:t>une</a:t>
            </a:r>
            <a:r>
              <a:rPr lang="en-US" dirty="0" smtClean="0"/>
              <a:t> carte d ˊ</a:t>
            </a:r>
            <a:r>
              <a:rPr lang="en-US" smtClean="0"/>
              <a:t>anniverssaire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</Words>
  <Application>Microsoft Office PowerPoint</Application>
  <PresentationFormat>عرض على الشاشة (3:4)‏</PresentationFormat>
  <Paragraphs>3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Evaluation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</dc:title>
  <dc:creator>Hp</dc:creator>
  <cp:lastModifiedBy>Hp</cp:lastModifiedBy>
  <cp:revision>1</cp:revision>
  <dcterms:created xsi:type="dcterms:W3CDTF">2018-01-21T21:04:35Z</dcterms:created>
  <dcterms:modified xsi:type="dcterms:W3CDTF">2018-01-21T21:06:40Z</dcterms:modified>
</cp:coreProperties>
</file>