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4E4CB-0595-46A2-B106-D8D45A4BE889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26A8-832E-44DD-AB92-4829FF909D0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Apprendre</a:t>
            </a:r>
            <a:r>
              <a:rPr lang="en-US" dirty="0" smtClean="0"/>
              <a:t> en </a:t>
            </a:r>
            <a:r>
              <a:rPr lang="en-US" dirty="0" err="1" smtClean="0"/>
              <a:t>autonomie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Surmonter</a:t>
            </a:r>
            <a:r>
              <a:rPr lang="en-US" dirty="0" smtClean="0"/>
              <a:t> les </a:t>
            </a:r>
            <a:r>
              <a:rPr lang="en-US" dirty="0" err="1" smtClean="0"/>
              <a:t>difficultés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Repondez</a:t>
            </a:r>
            <a:r>
              <a:rPr lang="en-US" dirty="0" smtClean="0"/>
              <a:t> aux questions </a:t>
            </a:r>
            <a:r>
              <a:rPr lang="en-US" smtClean="0"/>
              <a:t>suivantes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Apprendre en autonomie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Apprendre en autonomie</dc:title>
  <dc:creator>Hp</dc:creator>
  <cp:lastModifiedBy>Hp</cp:lastModifiedBy>
  <cp:revision>1</cp:revision>
  <dcterms:created xsi:type="dcterms:W3CDTF">2018-01-21T21:15:47Z</dcterms:created>
  <dcterms:modified xsi:type="dcterms:W3CDTF">2018-01-21T21:17:55Z</dcterms:modified>
</cp:coreProperties>
</file>