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4BCD-0FA0-4FDF-8E54-E9ED805624D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6A0CA-4FD3-4272-B641-4121B7DD08A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Projet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Organiser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fête des </a:t>
            </a:r>
            <a:r>
              <a:rPr lang="en-US" dirty="0" err="1" smtClean="0"/>
              <a:t>langues</a:t>
            </a:r>
            <a:endParaRPr lang="en-US" dirty="0" smtClean="0"/>
          </a:p>
          <a:p>
            <a:pPr algn="l"/>
            <a:r>
              <a:rPr lang="en-US" dirty="0" err="1" smtClean="0"/>
              <a:t>Choisissez</a:t>
            </a:r>
            <a:r>
              <a:rPr lang="en-US" dirty="0" smtClean="0"/>
              <a:t> un jour </a:t>
            </a:r>
            <a:r>
              <a:rPr lang="en-US" dirty="0" err="1" smtClean="0"/>
              <a:t>une</a:t>
            </a:r>
            <a:r>
              <a:rPr lang="en-US" dirty="0" smtClean="0"/>
              <a:t> date pour </a:t>
            </a:r>
            <a:r>
              <a:rPr lang="en-US" dirty="0" err="1" smtClean="0"/>
              <a:t>cette</a:t>
            </a:r>
            <a:r>
              <a:rPr lang="en-US" smtClean="0"/>
              <a:t> fête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Projet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Hp</dc:creator>
  <cp:lastModifiedBy>Hp</cp:lastModifiedBy>
  <cp:revision>1</cp:revision>
  <dcterms:created xsi:type="dcterms:W3CDTF">2018-01-21T21:18:10Z</dcterms:created>
  <dcterms:modified xsi:type="dcterms:W3CDTF">2018-01-21T21:20:35Z</dcterms:modified>
</cp:coreProperties>
</file>