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38C43-510D-4BC9-8895-13F022A0A4FA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F0E12-DF03-4715-946E-1E0575F14ED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Evaluation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Des </a:t>
            </a:r>
            <a:r>
              <a:rPr lang="en-US" dirty="0" err="1" smtClean="0"/>
              <a:t>textes</a:t>
            </a:r>
            <a:r>
              <a:rPr lang="en-US" dirty="0" smtClean="0"/>
              <a:t>:</a:t>
            </a:r>
          </a:p>
          <a:p>
            <a:pPr algn="l"/>
            <a:r>
              <a:rPr lang="en-US" dirty="0" err="1" smtClean="0"/>
              <a:t>Lisez</a:t>
            </a:r>
            <a:r>
              <a:rPr lang="en-US" dirty="0" smtClean="0"/>
              <a:t> et </a:t>
            </a:r>
            <a:r>
              <a:rPr lang="en-US" dirty="0" err="1" smtClean="0"/>
              <a:t>répondez</a:t>
            </a:r>
            <a:endParaRPr lang="en-US" dirty="0" smtClean="0"/>
          </a:p>
          <a:p>
            <a:pPr algn="l"/>
            <a:r>
              <a:rPr lang="en-US" dirty="0" err="1" smtClean="0"/>
              <a:t>Ecrivez</a:t>
            </a:r>
            <a:r>
              <a:rPr lang="en-US" dirty="0" smtClean="0"/>
              <a:t> un </a:t>
            </a:r>
            <a:r>
              <a:rPr lang="en-US" smtClean="0"/>
              <a:t>réglement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Evaluation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Hp</dc:creator>
  <cp:lastModifiedBy>Hp</cp:lastModifiedBy>
  <cp:revision>1</cp:revision>
  <dcterms:created xsi:type="dcterms:W3CDTF">2018-01-21T21:24:09Z</dcterms:created>
  <dcterms:modified xsi:type="dcterms:W3CDTF">2018-01-21T21:26:12Z</dcterms:modified>
</cp:coreProperties>
</file>