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61BEA-6147-4D36-B2CD-15031F93A1A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3E599-80D0-4A9D-B4C1-46EDAAF77B7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Préparation</a:t>
            </a:r>
            <a:r>
              <a:rPr lang="en-US" dirty="0" smtClean="0"/>
              <a:t> au DELF A2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Lire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publicité</a:t>
            </a:r>
            <a:endParaRPr lang="en-US" smtClean="0"/>
          </a:p>
          <a:p>
            <a:pPr algn="l"/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Préparation au DELF A2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Préparation au DELF A2</dc:title>
  <dc:creator>Hp</dc:creator>
  <cp:lastModifiedBy>Hp</cp:lastModifiedBy>
  <cp:revision>1</cp:revision>
  <dcterms:created xsi:type="dcterms:W3CDTF">2018-01-21T21:20:51Z</dcterms:created>
  <dcterms:modified xsi:type="dcterms:W3CDTF">2018-01-21T21:23:49Z</dcterms:modified>
</cp:coreProperties>
</file>