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D619D-592D-43D2-9182-1155C7106B0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604F-A2A9-460D-BE8C-7FC5D09131B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Apprendre</a:t>
            </a:r>
            <a:r>
              <a:rPr lang="en-US" dirty="0" smtClean="0"/>
              <a:t> en </a:t>
            </a:r>
            <a:r>
              <a:rPr lang="en-US" dirty="0" err="1" smtClean="0"/>
              <a:t>autonomie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Apprendre</a:t>
            </a:r>
            <a:r>
              <a:rPr lang="en-US" dirty="0" smtClean="0"/>
              <a:t> à </a:t>
            </a:r>
            <a:r>
              <a:rPr lang="en-US" dirty="0" err="1" smtClean="0"/>
              <a:t>utiliser</a:t>
            </a:r>
            <a:r>
              <a:rPr lang="en-US" dirty="0" smtClean="0"/>
              <a:t> le </a:t>
            </a:r>
            <a:r>
              <a:rPr lang="en-US" dirty="0" err="1" smtClean="0"/>
              <a:t>contrat</a:t>
            </a:r>
            <a:r>
              <a:rPr lang="en-US" dirty="0" smtClean="0"/>
              <a:t> </a:t>
            </a:r>
            <a:r>
              <a:rPr lang="en-US" smtClean="0"/>
              <a:t>pédagogique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Apprendre en autonomie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Apprendre en autonomie</dc:title>
  <dc:creator>Hp</dc:creator>
  <cp:lastModifiedBy>Hp</cp:lastModifiedBy>
  <cp:revision>1</cp:revision>
  <dcterms:created xsi:type="dcterms:W3CDTF">2018-01-21T21:26:23Z</dcterms:created>
  <dcterms:modified xsi:type="dcterms:W3CDTF">2018-01-21T21:28:48Z</dcterms:modified>
</cp:coreProperties>
</file>