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2FAD-461D-4023-9C82-17052A2CB54C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742D-207D-44EA-9BC8-683ECA6E18C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2FAD-461D-4023-9C82-17052A2CB54C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742D-207D-44EA-9BC8-683ECA6E18C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2FAD-461D-4023-9C82-17052A2CB54C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742D-207D-44EA-9BC8-683ECA6E18C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2FAD-461D-4023-9C82-17052A2CB54C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742D-207D-44EA-9BC8-683ECA6E18C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2FAD-461D-4023-9C82-17052A2CB54C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742D-207D-44EA-9BC8-683ECA6E18C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2FAD-461D-4023-9C82-17052A2CB54C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742D-207D-44EA-9BC8-683ECA6E18C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2FAD-461D-4023-9C82-17052A2CB54C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742D-207D-44EA-9BC8-683ECA6E18C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2FAD-461D-4023-9C82-17052A2CB54C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742D-207D-44EA-9BC8-683ECA6E18C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2FAD-461D-4023-9C82-17052A2CB54C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742D-207D-44EA-9BC8-683ECA6E18C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2FAD-461D-4023-9C82-17052A2CB54C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742D-207D-44EA-9BC8-683ECA6E18C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2FAD-461D-4023-9C82-17052A2CB54C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742D-207D-44EA-9BC8-683ECA6E18C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D2FAD-461D-4023-9C82-17052A2CB54C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3742D-207D-44EA-9BC8-683ECA6E18C2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Apprendre</a:t>
            </a:r>
            <a:r>
              <a:rPr lang="en-US" dirty="0" smtClean="0"/>
              <a:t> en </a:t>
            </a:r>
            <a:r>
              <a:rPr lang="en-US" dirty="0" err="1" smtClean="0"/>
              <a:t>autonomie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Faire son </a:t>
            </a:r>
            <a:r>
              <a:rPr lang="en-US" dirty="0" err="1" smtClean="0"/>
              <a:t>dictionnare</a:t>
            </a:r>
            <a:r>
              <a:rPr lang="en-US" dirty="0" smtClean="0"/>
              <a:t> personnel</a:t>
            </a:r>
          </a:p>
          <a:p>
            <a:pPr algn="l"/>
            <a:r>
              <a:rPr lang="en-US" dirty="0" err="1" smtClean="0"/>
              <a:t>Stratégie</a:t>
            </a:r>
            <a:r>
              <a:rPr lang="en-US" dirty="0" smtClean="0"/>
              <a:t> pour </a:t>
            </a:r>
            <a:r>
              <a:rPr lang="en-US" dirty="0" err="1" smtClean="0"/>
              <a:t>apprendre</a:t>
            </a:r>
            <a:r>
              <a:rPr lang="en-US" dirty="0" smtClean="0"/>
              <a:t> le </a:t>
            </a:r>
            <a:r>
              <a:rPr lang="en-US" smtClean="0"/>
              <a:t>lexique 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</Words>
  <Application>Microsoft Office PowerPoint</Application>
  <PresentationFormat>عرض على الشاشة (3:4)‏</PresentationFormat>
  <Paragraphs>3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Apprendre en autonomie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Apprendre en autonomie</dc:title>
  <dc:creator>Hp</dc:creator>
  <cp:lastModifiedBy>Hp</cp:lastModifiedBy>
  <cp:revision>1</cp:revision>
  <dcterms:created xsi:type="dcterms:W3CDTF">2018-01-21T21:28:55Z</dcterms:created>
  <dcterms:modified xsi:type="dcterms:W3CDTF">2018-01-21T21:31:37Z</dcterms:modified>
</cp:coreProperties>
</file>