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16BC2-7887-43A2-9681-C7727603CC58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E1ED8-405C-4CAE-B6C9-3F8E004F376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Projet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Organiser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conférence</a:t>
            </a:r>
            <a:r>
              <a:rPr lang="en-US" dirty="0" smtClean="0"/>
              <a:t> pour </a:t>
            </a:r>
            <a:r>
              <a:rPr lang="en-US" dirty="0" err="1" smtClean="0"/>
              <a:t>l</a:t>
            </a:r>
            <a:r>
              <a:rPr lang="en-US" err="1" smtClean="0"/>
              <a:t>ˊ</a:t>
            </a:r>
            <a:r>
              <a:rPr lang="en-US" smtClean="0"/>
              <a:t>école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Projet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</dc:title>
  <dc:creator>Hp</dc:creator>
  <cp:lastModifiedBy>Hp</cp:lastModifiedBy>
  <cp:revision>1</cp:revision>
  <dcterms:created xsi:type="dcterms:W3CDTF">2018-01-21T21:31:50Z</dcterms:created>
  <dcterms:modified xsi:type="dcterms:W3CDTF">2018-01-21T21:34:10Z</dcterms:modified>
</cp:coreProperties>
</file>