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628B8-F00E-4529-B6A8-382BFE6E3E12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BBE54-6002-47B1-A4E2-39860C6D204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Apprendre</a:t>
            </a:r>
            <a:r>
              <a:rPr lang="en-US" dirty="0" smtClean="0"/>
              <a:t> en </a:t>
            </a:r>
            <a:r>
              <a:rPr lang="en-US" dirty="0" err="1" smtClean="0"/>
              <a:t>autonomie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Utiliser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grammaire</a:t>
            </a:r>
            <a:r>
              <a:rPr lang="en-US" dirty="0" smtClean="0"/>
              <a:t> du </a:t>
            </a:r>
            <a:r>
              <a:rPr lang="en-US" dirty="0" err="1" smtClean="0"/>
              <a:t>français</a:t>
            </a:r>
            <a:r>
              <a:rPr lang="en-US" smtClean="0"/>
              <a:t> 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Apprendre en autonomie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Apprendre en autonomie</dc:title>
  <dc:creator>Hp</dc:creator>
  <cp:lastModifiedBy>Hp</cp:lastModifiedBy>
  <cp:revision>1</cp:revision>
  <dcterms:created xsi:type="dcterms:W3CDTF">2018-01-21T21:36:56Z</dcterms:created>
  <dcterms:modified xsi:type="dcterms:W3CDTF">2018-01-21T21:38:38Z</dcterms:modified>
</cp:coreProperties>
</file>