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3F0B5-C2AF-4C44-8814-623DA57E7384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73B9-2772-484E-A5BE-011D1ACAB85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3F0B5-C2AF-4C44-8814-623DA57E7384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73B9-2772-484E-A5BE-011D1ACAB85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3F0B5-C2AF-4C44-8814-623DA57E7384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73B9-2772-484E-A5BE-011D1ACAB85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3F0B5-C2AF-4C44-8814-623DA57E7384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73B9-2772-484E-A5BE-011D1ACAB85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3F0B5-C2AF-4C44-8814-623DA57E7384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73B9-2772-484E-A5BE-011D1ACAB85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3F0B5-C2AF-4C44-8814-623DA57E7384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73B9-2772-484E-A5BE-011D1ACAB85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3F0B5-C2AF-4C44-8814-623DA57E7384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73B9-2772-484E-A5BE-011D1ACAB85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3F0B5-C2AF-4C44-8814-623DA57E7384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73B9-2772-484E-A5BE-011D1ACAB85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3F0B5-C2AF-4C44-8814-623DA57E7384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73B9-2772-484E-A5BE-011D1ACAB85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3F0B5-C2AF-4C44-8814-623DA57E7384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73B9-2772-484E-A5BE-011D1ACAB85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3F0B5-C2AF-4C44-8814-623DA57E7384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73B9-2772-484E-A5BE-011D1ACAB85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F0B5-C2AF-4C44-8814-623DA57E7384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273B9-2772-484E-A5BE-011D1ACAB85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Evaluation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Ecrivez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coutre</a:t>
            </a:r>
            <a:r>
              <a:rPr lang="en-US" dirty="0" smtClean="0"/>
              <a:t> </a:t>
            </a:r>
            <a:r>
              <a:rPr lang="en-US" dirty="0" err="1" smtClean="0"/>
              <a:t>biographie</a:t>
            </a:r>
            <a:r>
              <a:rPr lang="en-US" dirty="0" smtClean="0"/>
              <a:t> .</a:t>
            </a:r>
          </a:p>
          <a:p>
            <a:pPr algn="l"/>
            <a:r>
              <a:rPr lang="en-US" dirty="0" err="1" smtClean="0"/>
              <a:t>Lisez</a:t>
            </a:r>
            <a:r>
              <a:rPr lang="en-US" dirty="0" smtClean="0"/>
              <a:t> le </a:t>
            </a:r>
            <a:r>
              <a:rPr lang="en-US" dirty="0" err="1" smtClean="0"/>
              <a:t>texte</a:t>
            </a:r>
            <a:r>
              <a:rPr lang="en-US" dirty="0" smtClean="0"/>
              <a:t> </a:t>
            </a:r>
            <a:r>
              <a:rPr lang="en-US" dirty="0" err="1" smtClean="0"/>
              <a:t>puis</a:t>
            </a:r>
            <a:r>
              <a:rPr lang="en-US" dirty="0" smtClean="0"/>
              <a:t> </a:t>
            </a:r>
            <a:r>
              <a:rPr lang="en-US" dirty="0" err="1" smtClean="0"/>
              <a:t>complétez</a:t>
            </a:r>
            <a:r>
              <a:rPr lang="en-US" dirty="0" smtClean="0"/>
              <a:t> </a:t>
            </a:r>
            <a:r>
              <a:rPr lang="en-US" smtClean="0"/>
              <a:t>le tableau</a:t>
            </a:r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Evaluation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</dc:title>
  <dc:creator>Hp</dc:creator>
  <cp:lastModifiedBy>Hp</cp:lastModifiedBy>
  <cp:revision>1</cp:revision>
  <dcterms:created xsi:type="dcterms:W3CDTF">2018-01-21T21:34:19Z</dcterms:created>
  <dcterms:modified xsi:type="dcterms:W3CDTF">2018-01-21T21:36:46Z</dcterms:modified>
</cp:coreProperties>
</file>