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CBF9-D51D-41CA-A1C0-FF4F98DC5220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3846-2694-4CD4-9E59-A1B96B8355A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CBF9-D51D-41CA-A1C0-FF4F98DC5220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3846-2694-4CD4-9E59-A1B96B8355A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CBF9-D51D-41CA-A1C0-FF4F98DC5220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3846-2694-4CD4-9E59-A1B96B8355A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CBF9-D51D-41CA-A1C0-FF4F98DC5220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3846-2694-4CD4-9E59-A1B96B8355A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CBF9-D51D-41CA-A1C0-FF4F98DC5220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3846-2694-4CD4-9E59-A1B96B8355A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CBF9-D51D-41CA-A1C0-FF4F98DC5220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3846-2694-4CD4-9E59-A1B96B8355A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CBF9-D51D-41CA-A1C0-FF4F98DC5220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3846-2694-4CD4-9E59-A1B96B8355A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CBF9-D51D-41CA-A1C0-FF4F98DC5220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3846-2694-4CD4-9E59-A1B96B8355A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CBF9-D51D-41CA-A1C0-FF4F98DC5220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3846-2694-4CD4-9E59-A1B96B8355A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CBF9-D51D-41CA-A1C0-FF4F98DC5220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3846-2694-4CD4-9E59-A1B96B8355A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0CBF9-D51D-41CA-A1C0-FF4F98DC5220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3846-2694-4CD4-9E59-A1B96B8355A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0CBF9-D51D-41CA-A1C0-FF4F98DC5220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43846-2694-4CD4-9E59-A1B96B8355A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Evaluation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Ecrivez</a:t>
            </a:r>
            <a:r>
              <a:rPr lang="en-US" dirty="0" smtClean="0"/>
              <a:t> un </a:t>
            </a:r>
            <a:r>
              <a:rPr lang="en-US" dirty="0" err="1" smtClean="0"/>
              <a:t>courrier</a:t>
            </a:r>
            <a:r>
              <a:rPr lang="en-US" dirty="0" smtClean="0"/>
              <a:t> à un journal </a:t>
            </a:r>
            <a:r>
              <a:rPr lang="en-US" dirty="0" err="1" smtClean="0"/>
              <a:t>dˊaprès</a:t>
            </a:r>
            <a:r>
              <a:rPr lang="en-US" dirty="0" smtClean="0"/>
              <a:t> </a:t>
            </a:r>
            <a:r>
              <a:rPr lang="en-US" smtClean="0"/>
              <a:t>les indications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Evaluation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</dc:title>
  <dc:creator>Hp</dc:creator>
  <cp:lastModifiedBy>Hp</cp:lastModifiedBy>
  <cp:revision>1</cp:revision>
  <dcterms:created xsi:type="dcterms:W3CDTF">2018-01-21T21:38:49Z</dcterms:created>
  <dcterms:modified xsi:type="dcterms:W3CDTF">2018-01-21T21:41:28Z</dcterms:modified>
</cp:coreProperties>
</file>