
<file path=[Content_Types].xml><?xml version="1.0" encoding="utf-8"?>
<Types xmlns="http://schemas.openxmlformats.org/package/2006/content-types">
  <Override PartName="/ppt/slides/slide29.xml" ContentType="application/vnd.openxmlformats-officedocument.presentationml.slide+xml"/>
  <Override PartName="/ppt/diagrams/drawing2.xml" ContentType="application/vnd.ms-office.drawingml.diagramDrawing+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diagrams/layout7.xml" ContentType="application/vnd.openxmlformats-officedocument.drawingml.diagram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docProps/custom.xml" ContentType="application/vnd.openxmlformats-officedocument.custom-properties+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quickStyle7.xml" ContentType="application/vnd.openxmlformats-officedocument.drawingml.diagramStyle+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Default Extension="gif" ContentType="image/gif"/>
  <Override PartName="/ppt/diagrams/data5.xml" ContentType="application/vnd.openxmlformats-officedocument.drawingml.diagramData+xml"/>
  <Override PartName="/ppt/diagrams/colors7.xml" ContentType="application/vnd.openxmlformats-officedocument.drawingml.diagramColors+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56" r:id="rId3"/>
    <p:sldId id="257" r:id="rId4"/>
    <p:sldId id="258" r:id="rId5"/>
    <p:sldId id="265" r:id="rId6"/>
    <p:sldId id="266" r:id="rId7"/>
    <p:sldId id="267" r:id="rId8"/>
    <p:sldId id="259" r:id="rId9"/>
    <p:sldId id="261" r:id="rId10"/>
    <p:sldId id="262" r:id="rId11"/>
    <p:sldId id="263" r:id="rId12"/>
    <p:sldId id="268" r:id="rId13"/>
    <p:sldId id="293" r:id="rId14"/>
    <p:sldId id="264" r:id="rId15"/>
    <p:sldId id="269" r:id="rId16"/>
    <p:sldId id="270" r:id="rId17"/>
    <p:sldId id="271" r:id="rId18"/>
    <p:sldId id="272" r:id="rId19"/>
    <p:sldId id="273" r:id="rId20"/>
    <p:sldId id="274" r:id="rId21"/>
    <p:sldId id="291" r:id="rId22"/>
    <p:sldId id="275" r:id="rId23"/>
    <p:sldId id="276" r:id="rId24"/>
    <p:sldId id="290" r:id="rId25"/>
    <p:sldId id="277" r:id="rId26"/>
    <p:sldId id="292" r:id="rId27"/>
    <p:sldId id="278" r:id="rId28"/>
    <p:sldId id="279" r:id="rId29"/>
    <p:sldId id="280" r:id="rId30"/>
    <p:sldId id="281" r:id="rId31"/>
    <p:sldId id="282" r:id="rId32"/>
    <p:sldId id="283" r:id="rId33"/>
    <p:sldId id="284" r:id="rId34"/>
    <p:sldId id="285" r:id="rId35"/>
    <p:sldId id="286" r:id="rId36"/>
    <p:sldId id="287" r:id="rId37"/>
    <p:sldId id="288" r:id="rId38"/>
    <p:sldId id="294" r:id="rId3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0404"/>
    <a:srgbClr val="FF0066"/>
    <a:srgbClr val="0A6192"/>
    <a:srgbClr val="0C72AA"/>
    <a:srgbClr val="0987CD"/>
    <a:srgbClr val="027FD4"/>
    <a:srgbClr val="19A1FD"/>
    <a:srgbClr val="CC0066"/>
    <a:srgbClr val="FF66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ferSingleView="1">
    <p:restoredLeft sz="15619" autoAdjust="0"/>
    <p:restoredTop sz="94664" autoAdjust="0"/>
  </p:normalViewPr>
  <p:slideViewPr>
    <p:cSldViewPr>
      <p:cViewPr>
        <p:scale>
          <a:sx n="40" d="100"/>
          <a:sy n="40" d="100"/>
        </p:scale>
        <p:origin x="-2910" y="-84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6A19C6-8C64-4301-BD0D-7FA5BD11B683}" type="doc">
      <dgm:prSet loTypeId="urn:microsoft.com/office/officeart/2005/8/layout/cycle1" loCatId="cycle" qsTypeId="urn:microsoft.com/office/officeart/2005/8/quickstyle/simple2" qsCatId="simple" csTypeId="urn:microsoft.com/office/officeart/2005/8/colors/accent0_2" csCatId="mainScheme" phldr="1"/>
      <dgm:spPr/>
      <dgm:t>
        <a:bodyPr/>
        <a:lstStyle/>
        <a:p>
          <a:pPr rtl="1"/>
          <a:endParaRPr lang="ar-IQ"/>
        </a:p>
      </dgm:t>
    </dgm:pt>
    <dgm:pt modelId="{139C3848-8E6D-4AD4-8B62-B332EE12047C}">
      <dgm:prSet phldrT="[Text]"/>
      <dgm:spPr/>
      <dgm:t>
        <a:bodyPr/>
        <a:lstStyle/>
        <a:p>
          <a:pPr rtl="0"/>
          <a:r>
            <a:rPr lang="en-US" dirty="0" smtClean="0"/>
            <a:t>Lexical </a:t>
          </a:r>
        </a:p>
        <a:p>
          <a:pPr rtl="0"/>
          <a:r>
            <a:rPr lang="en-US" dirty="0" smtClean="0"/>
            <a:t>Meaning</a:t>
          </a:r>
        </a:p>
      </dgm:t>
    </dgm:pt>
    <dgm:pt modelId="{FE0DDD6E-BCE5-469F-9215-8BBAEB7CBDB6}" type="parTrans" cxnId="{16EBF819-7F9B-4F75-9DFB-C98A283A264B}">
      <dgm:prSet/>
      <dgm:spPr/>
      <dgm:t>
        <a:bodyPr/>
        <a:lstStyle/>
        <a:p>
          <a:pPr rtl="1"/>
          <a:endParaRPr lang="ar-IQ"/>
        </a:p>
      </dgm:t>
    </dgm:pt>
    <dgm:pt modelId="{6AE70F0C-75FA-479E-9F01-2858C50CDEB1}" type="sibTrans" cxnId="{16EBF819-7F9B-4F75-9DFB-C98A283A264B}">
      <dgm:prSet/>
      <dgm:spPr/>
      <dgm:t>
        <a:bodyPr/>
        <a:lstStyle/>
        <a:p>
          <a:pPr rtl="1"/>
          <a:endParaRPr lang="ar-IQ"/>
        </a:p>
      </dgm:t>
    </dgm:pt>
    <dgm:pt modelId="{4CCEFC0C-C1AE-4274-9B0F-DE25915B317D}">
      <dgm:prSet phldrT="[Text]"/>
      <dgm:spPr/>
      <dgm:t>
        <a:bodyPr/>
        <a:lstStyle/>
        <a:p>
          <a:pPr rtl="1"/>
          <a:r>
            <a:rPr lang="en-US" dirty="0" smtClean="0"/>
            <a:t>Grammatical</a:t>
          </a:r>
        </a:p>
        <a:p>
          <a:pPr rtl="1"/>
          <a:r>
            <a:rPr lang="en-US" dirty="0" smtClean="0"/>
            <a:t>Meaning</a:t>
          </a:r>
          <a:endParaRPr lang="ar-IQ" dirty="0"/>
        </a:p>
      </dgm:t>
    </dgm:pt>
    <dgm:pt modelId="{2D0ABDB8-2FE1-4912-8EBC-7314F930B3C5}" type="parTrans" cxnId="{804DBDFC-357B-407D-9730-9324BB431909}">
      <dgm:prSet/>
      <dgm:spPr/>
      <dgm:t>
        <a:bodyPr/>
        <a:lstStyle/>
        <a:p>
          <a:pPr rtl="1"/>
          <a:endParaRPr lang="ar-IQ"/>
        </a:p>
      </dgm:t>
    </dgm:pt>
    <dgm:pt modelId="{865E2778-4E55-47D5-8033-F9D0D2C9E2B4}" type="sibTrans" cxnId="{804DBDFC-357B-407D-9730-9324BB431909}">
      <dgm:prSet/>
      <dgm:spPr/>
      <dgm:t>
        <a:bodyPr/>
        <a:lstStyle/>
        <a:p>
          <a:pPr rtl="1"/>
          <a:endParaRPr lang="ar-IQ"/>
        </a:p>
      </dgm:t>
    </dgm:pt>
    <dgm:pt modelId="{67871735-46F3-4EA0-97C9-00ECF57FB8C6}">
      <dgm:prSet phldrT="[Text]"/>
      <dgm:spPr/>
      <dgm:t>
        <a:bodyPr/>
        <a:lstStyle/>
        <a:p>
          <a:pPr rtl="0"/>
          <a:r>
            <a:rPr lang="ar-IQ" dirty="0" smtClean="0"/>
            <a:t> </a:t>
          </a:r>
          <a:r>
            <a:rPr lang="en-US" dirty="0" smtClean="0"/>
            <a:t>Lexical &amp; Grammatical Meaning</a:t>
          </a:r>
          <a:endParaRPr lang="ar-IQ" dirty="0"/>
        </a:p>
      </dgm:t>
    </dgm:pt>
    <dgm:pt modelId="{C086F749-8330-442A-ADAB-5D64429E493F}" type="parTrans" cxnId="{1A205F5B-B6DC-4A75-8D82-106D1019AB05}">
      <dgm:prSet/>
      <dgm:spPr/>
      <dgm:t>
        <a:bodyPr/>
        <a:lstStyle/>
        <a:p>
          <a:pPr rtl="1"/>
          <a:endParaRPr lang="ar-IQ"/>
        </a:p>
      </dgm:t>
    </dgm:pt>
    <dgm:pt modelId="{28D5172E-FDD7-467D-B8BE-E1819F8745F7}" type="sibTrans" cxnId="{1A205F5B-B6DC-4A75-8D82-106D1019AB05}">
      <dgm:prSet/>
      <dgm:spPr/>
      <dgm:t>
        <a:bodyPr/>
        <a:lstStyle/>
        <a:p>
          <a:pPr rtl="1"/>
          <a:endParaRPr lang="ar-IQ"/>
        </a:p>
      </dgm:t>
    </dgm:pt>
    <dgm:pt modelId="{ECCD8970-55BE-4494-82CB-6981C8EC50A2}">
      <dgm:prSet/>
      <dgm:spPr/>
      <dgm:t>
        <a:bodyPr/>
        <a:lstStyle/>
        <a:p>
          <a:pPr rtl="1"/>
          <a:r>
            <a:rPr lang="en-US" dirty="0" smtClean="0"/>
            <a:t>Lexical </a:t>
          </a:r>
          <a:endParaRPr lang="ar-IQ" dirty="0" smtClean="0"/>
        </a:p>
        <a:p>
          <a:pPr rtl="1"/>
          <a:r>
            <a:rPr lang="en-US" dirty="0" smtClean="0"/>
            <a:t>Ambiguity</a:t>
          </a:r>
          <a:endParaRPr lang="ar-IQ" dirty="0"/>
        </a:p>
      </dgm:t>
    </dgm:pt>
    <dgm:pt modelId="{C08B3296-7CB4-432C-9D3F-9D60F3C13B33}" type="parTrans" cxnId="{604219B2-15C6-4AF8-B9EA-770FA184F53C}">
      <dgm:prSet/>
      <dgm:spPr/>
      <dgm:t>
        <a:bodyPr/>
        <a:lstStyle/>
        <a:p>
          <a:pPr rtl="1"/>
          <a:endParaRPr lang="ar-IQ"/>
        </a:p>
      </dgm:t>
    </dgm:pt>
    <dgm:pt modelId="{52690786-20A8-4ADE-BFCF-FE27728E9154}" type="sibTrans" cxnId="{604219B2-15C6-4AF8-B9EA-770FA184F53C}">
      <dgm:prSet/>
      <dgm:spPr/>
      <dgm:t>
        <a:bodyPr/>
        <a:lstStyle/>
        <a:p>
          <a:pPr rtl="1"/>
          <a:endParaRPr lang="ar-IQ"/>
        </a:p>
      </dgm:t>
    </dgm:pt>
    <dgm:pt modelId="{67996097-F6EA-4CAE-8197-992C077B2A80}">
      <dgm:prSet/>
      <dgm:spPr/>
      <dgm:t>
        <a:bodyPr/>
        <a:lstStyle/>
        <a:p>
          <a:pPr rtl="0"/>
          <a:r>
            <a:rPr lang="en-US" dirty="0" smtClean="0"/>
            <a:t>Grammatical</a:t>
          </a:r>
          <a:endParaRPr lang="ar-IQ" dirty="0" smtClean="0"/>
        </a:p>
        <a:p>
          <a:pPr rtl="1"/>
          <a:r>
            <a:rPr lang="en-US" dirty="0" smtClean="0"/>
            <a:t>Ambiguity</a:t>
          </a:r>
          <a:endParaRPr lang="ar-IQ" dirty="0"/>
        </a:p>
      </dgm:t>
    </dgm:pt>
    <dgm:pt modelId="{288172E6-2CBC-4BD3-8B7B-AF2B4A00E7E8}" type="parTrans" cxnId="{7636089B-A68F-458E-9D3B-62813FFCAF9B}">
      <dgm:prSet/>
      <dgm:spPr/>
      <dgm:t>
        <a:bodyPr/>
        <a:lstStyle/>
        <a:p>
          <a:pPr rtl="1"/>
          <a:endParaRPr lang="ar-IQ"/>
        </a:p>
      </dgm:t>
    </dgm:pt>
    <dgm:pt modelId="{7D2DE46B-4DC7-4BDF-81FE-B49AEF5225DD}" type="sibTrans" cxnId="{7636089B-A68F-458E-9D3B-62813FFCAF9B}">
      <dgm:prSet/>
      <dgm:spPr/>
      <dgm:t>
        <a:bodyPr/>
        <a:lstStyle/>
        <a:p>
          <a:pPr rtl="1"/>
          <a:endParaRPr lang="ar-IQ"/>
        </a:p>
      </dgm:t>
    </dgm:pt>
    <dgm:pt modelId="{03988CF4-70A3-461D-B3EA-47C7912F644C}" type="pres">
      <dgm:prSet presAssocID="{766A19C6-8C64-4301-BD0D-7FA5BD11B683}" presName="cycle" presStyleCnt="0">
        <dgm:presLayoutVars>
          <dgm:dir/>
          <dgm:resizeHandles val="exact"/>
        </dgm:presLayoutVars>
      </dgm:prSet>
      <dgm:spPr/>
      <dgm:t>
        <a:bodyPr/>
        <a:lstStyle/>
        <a:p>
          <a:pPr rtl="1"/>
          <a:endParaRPr lang="ar-IQ"/>
        </a:p>
      </dgm:t>
    </dgm:pt>
    <dgm:pt modelId="{3A7F8E8B-9FE1-4E25-827F-5EF5DE0EE74C}" type="pres">
      <dgm:prSet presAssocID="{139C3848-8E6D-4AD4-8B62-B332EE12047C}" presName="dummy" presStyleCnt="0"/>
      <dgm:spPr/>
      <dgm:t>
        <a:bodyPr/>
        <a:lstStyle/>
        <a:p>
          <a:pPr rtl="1"/>
          <a:endParaRPr lang="ar-IQ"/>
        </a:p>
      </dgm:t>
    </dgm:pt>
    <dgm:pt modelId="{22C2429C-4C73-4155-BC2A-9B4B30B1C812}" type="pres">
      <dgm:prSet presAssocID="{139C3848-8E6D-4AD4-8B62-B332EE12047C}" presName="node" presStyleLbl="revTx" presStyleIdx="0" presStyleCnt="5">
        <dgm:presLayoutVars>
          <dgm:bulletEnabled val="1"/>
        </dgm:presLayoutVars>
      </dgm:prSet>
      <dgm:spPr/>
      <dgm:t>
        <a:bodyPr/>
        <a:lstStyle/>
        <a:p>
          <a:pPr rtl="1"/>
          <a:endParaRPr lang="ar-IQ"/>
        </a:p>
      </dgm:t>
    </dgm:pt>
    <dgm:pt modelId="{75F5F3BE-1400-4F92-A0B1-D73AAC646883}" type="pres">
      <dgm:prSet presAssocID="{6AE70F0C-75FA-479E-9F01-2858C50CDEB1}" presName="sibTrans" presStyleLbl="node1" presStyleIdx="0" presStyleCnt="5"/>
      <dgm:spPr/>
      <dgm:t>
        <a:bodyPr/>
        <a:lstStyle/>
        <a:p>
          <a:pPr rtl="1"/>
          <a:endParaRPr lang="ar-IQ"/>
        </a:p>
      </dgm:t>
    </dgm:pt>
    <dgm:pt modelId="{F00CBF54-DECA-4E5B-8068-D6E31C4A94F0}" type="pres">
      <dgm:prSet presAssocID="{4CCEFC0C-C1AE-4274-9B0F-DE25915B317D}" presName="dummy" presStyleCnt="0"/>
      <dgm:spPr/>
      <dgm:t>
        <a:bodyPr/>
        <a:lstStyle/>
        <a:p>
          <a:pPr rtl="1"/>
          <a:endParaRPr lang="ar-IQ"/>
        </a:p>
      </dgm:t>
    </dgm:pt>
    <dgm:pt modelId="{7BFE4F8B-538A-4ACD-B5DC-2C27990BC148}" type="pres">
      <dgm:prSet presAssocID="{4CCEFC0C-C1AE-4274-9B0F-DE25915B317D}" presName="node" presStyleLbl="revTx" presStyleIdx="1" presStyleCnt="5">
        <dgm:presLayoutVars>
          <dgm:bulletEnabled val="1"/>
        </dgm:presLayoutVars>
      </dgm:prSet>
      <dgm:spPr/>
      <dgm:t>
        <a:bodyPr/>
        <a:lstStyle/>
        <a:p>
          <a:pPr rtl="1"/>
          <a:endParaRPr lang="ar-IQ"/>
        </a:p>
      </dgm:t>
    </dgm:pt>
    <dgm:pt modelId="{52FF3E8A-91C3-4538-B03B-07B9D7A1305A}" type="pres">
      <dgm:prSet presAssocID="{865E2778-4E55-47D5-8033-F9D0D2C9E2B4}" presName="sibTrans" presStyleLbl="node1" presStyleIdx="1" presStyleCnt="5"/>
      <dgm:spPr/>
      <dgm:t>
        <a:bodyPr/>
        <a:lstStyle/>
        <a:p>
          <a:pPr rtl="1"/>
          <a:endParaRPr lang="ar-IQ"/>
        </a:p>
      </dgm:t>
    </dgm:pt>
    <dgm:pt modelId="{984DDBAF-2C4B-4EEB-9A76-0E53CDCE7BDD}" type="pres">
      <dgm:prSet presAssocID="{67871735-46F3-4EA0-97C9-00ECF57FB8C6}" presName="dummy" presStyleCnt="0"/>
      <dgm:spPr/>
      <dgm:t>
        <a:bodyPr/>
        <a:lstStyle/>
        <a:p>
          <a:pPr rtl="1"/>
          <a:endParaRPr lang="ar-IQ"/>
        </a:p>
      </dgm:t>
    </dgm:pt>
    <dgm:pt modelId="{A0514332-E257-4E97-B37F-0D8C5B253E8F}" type="pres">
      <dgm:prSet presAssocID="{67871735-46F3-4EA0-97C9-00ECF57FB8C6}" presName="node" presStyleLbl="revTx" presStyleIdx="2" presStyleCnt="5">
        <dgm:presLayoutVars>
          <dgm:bulletEnabled val="1"/>
        </dgm:presLayoutVars>
      </dgm:prSet>
      <dgm:spPr/>
      <dgm:t>
        <a:bodyPr/>
        <a:lstStyle/>
        <a:p>
          <a:pPr rtl="1"/>
          <a:endParaRPr lang="ar-IQ"/>
        </a:p>
      </dgm:t>
    </dgm:pt>
    <dgm:pt modelId="{F04ECDC2-042F-4025-9FDC-A537DECA4AB7}" type="pres">
      <dgm:prSet presAssocID="{28D5172E-FDD7-467D-B8BE-E1819F8745F7}" presName="sibTrans" presStyleLbl="node1" presStyleIdx="2" presStyleCnt="5"/>
      <dgm:spPr/>
      <dgm:t>
        <a:bodyPr/>
        <a:lstStyle/>
        <a:p>
          <a:pPr rtl="1"/>
          <a:endParaRPr lang="ar-IQ"/>
        </a:p>
      </dgm:t>
    </dgm:pt>
    <dgm:pt modelId="{590F3BF4-6E95-44BB-89C6-4FBBEA660722}" type="pres">
      <dgm:prSet presAssocID="{ECCD8970-55BE-4494-82CB-6981C8EC50A2}" presName="dummy" presStyleCnt="0"/>
      <dgm:spPr/>
      <dgm:t>
        <a:bodyPr/>
        <a:lstStyle/>
        <a:p>
          <a:pPr rtl="1"/>
          <a:endParaRPr lang="ar-IQ"/>
        </a:p>
      </dgm:t>
    </dgm:pt>
    <dgm:pt modelId="{E111A8B5-251B-4422-B1B2-300877B7F98D}" type="pres">
      <dgm:prSet presAssocID="{ECCD8970-55BE-4494-82CB-6981C8EC50A2}" presName="node" presStyleLbl="revTx" presStyleIdx="3" presStyleCnt="5">
        <dgm:presLayoutVars>
          <dgm:bulletEnabled val="1"/>
        </dgm:presLayoutVars>
      </dgm:prSet>
      <dgm:spPr/>
      <dgm:t>
        <a:bodyPr/>
        <a:lstStyle/>
        <a:p>
          <a:pPr rtl="1"/>
          <a:endParaRPr lang="ar-IQ"/>
        </a:p>
      </dgm:t>
    </dgm:pt>
    <dgm:pt modelId="{510BCD12-FA46-431A-80A1-54A6DA9F5AF0}" type="pres">
      <dgm:prSet presAssocID="{52690786-20A8-4ADE-BFCF-FE27728E9154}" presName="sibTrans" presStyleLbl="node1" presStyleIdx="3" presStyleCnt="5"/>
      <dgm:spPr/>
      <dgm:t>
        <a:bodyPr/>
        <a:lstStyle/>
        <a:p>
          <a:pPr rtl="1"/>
          <a:endParaRPr lang="ar-IQ"/>
        </a:p>
      </dgm:t>
    </dgm:pt>
    <dgm:pt modelId="{8955CA61-6865-40B5-AC7A-AF343D8C385D}" type="pres">
      <dgm:prSet presAssocID="{67996097-F6EA-4CAE-8197-992C077B2A80}" presName="dummy" presStyleCnt="0"/>
      <dgm:spPr/>
      <dgm:t>
        <a:bodyPr/>
        <a:lstStyle/>
        <a:p>
          <a:pPr rtl="1"/>
          <a:endParaRPr lang="ar-IQ"/>
        </a:p>
      </dgm:t>
    </dgm:pt>
    <dgm:pt modelId="{ABF5270E-CC78-4031-A77B-ACBC0D5F9906}" type="pres">
      <dgm:prSet presAssocID="{67996097-F6EA-4CAE-8197-992C077B2A80}" presName="node" presStyleLbl="revTx" presStyleIdx="4" presStyleCnt="5">
        <dgm:presLayoutVars>
          <dgm:bulletEnabled val="1"/>
        </dgm:presLayoutVars>
      </dgm:prSet>
      <dgm:spPr/>
      <dgm:t>
        <a:bodyPr/>
        <a:lstStyle/>
        <a:p>
          <a:pPr rtl="1"/>
          <a:endParaRPr lang="ar-IQ"/>
        </a:p>
      </dgm:t>
    </dgm:pt>
    <dgm:pt modelId="{13466EA1-54DF-4E79-9AB6-5CB5794E6036}" type="pres">
      <dgm:prSet presAssocID="{7D2DE46B-4DC7-4BDF-81FE-B49AEF5225DD}" presName="sibTrans" presStyleLbl="node1" presStyleIdx="4" presStyleCnt="5"/>
      <dgm:spPr/>
      <dgm:t>
        <a:bodyPr/>
        <a:lstStyle/>
        <a:p>
          <a:pPr rtl="1"/>
          <a:endParaRPr lang="ar-IQ"/>
        </a:p>
      </dgm:t>
    </dgm:pt>
  </dgm:ptLst>
  <dgm:cxnLst>
    <dgm:cxn modelId="{804DBDFC-357B-407D-9730-9324BB431909}" srcId="{766A19C6-8C64-4301-BD0D-7FA5BD11B683}" destId="{4CCEFC0C-C1AE-4274-9B0F-DE25915B317D}" srcOrd="1" destOrd="0" parTransId="{2D0ABDB8-2FE1-4912-8EBC-7314F930B3C5}" sibTransId="{865E2778-4E55-47D5-8033-F9D0D2C9E2B4}"/>
    <dgm:cxn modelId="{14C465B9-EE7C-4AF5-8B02-D8F966C4A18E}" type="presOf" srcId="{ECCD8970-55BE-4494-82CB-6981C8EC50A2}" destId="{E111A8B5-251B-4422-B1B2-300877B7F98D}" srcOrd="0" destOrd="0" presId="urn:microsoft.com/office/officeart/2005/8/layout/cycle1"/>
    <dgm:cxn modelId="{D6866A26-F2F4-497A-A901-FC7B0CF6125C}" type="presOf" srcId="{52690786-20A8-4ADE-BFCF-FE27728E9154}" destId="{510BCD12-FA46-431A-80A1-54A6DA9F5AF0}" srcOrd="0" destOrd="0" presId="urn:microsoft.com/office/officeart/2005/8/layout/cycle1"/>
    <dgm:cxn modelId="{9D523BE4-D378-42F9-9326-CC019029FE5E}" type="presOf" srcId="{28D5172E-FDD7-467D-B8BE-E1819F8745F7}" destId="{F04ECDC2-042F-4025-9FDC-A537DECA4AB7}" srcOrd="0" destOrd="0" presId="urn:microsoft.com/office/officeart/2005/8/layout/cycle1"/>
    <dgm:cxn modelId="{E36BF1F3-6B3C-4F2C-B834-777868F2A846}" type="presOf" srcId="{139C3848-8E6D-4AD4-8B62-B332EE12047C}" destId="{22C2429C-4C73-4155-BC2A-9B4B30B1C812}" srcOrd="0" destOrd="0" presId="urn:microsoft.com/office/officeart/2005/8/layout/cycle1"/>
    <dgm:cxn modelId="{E92EAF6C-A66D-417B-B2CB-723024F72A95}" type="presOf" srcId="{865E2778-4E55-47D5-8033-F9D0D2C9E2B4}" destId="{52FF3E8A-91C3-4538-B03B-07B9D7A1305A}" srcOrd="0" destOrd="0" presId="urn:microsoft.com/office/officeart/2005/8/layout/cycle1"/>
    <dgm:cxn modelId="{7636089B-A68F-458E-9D3B-62813FFCAF9B}" srcId="{766A19C6-8C64-4301-BD0D-7FA5BD11B683}" destId="{67996097-F6EA-4CAE-8197-992C077B2A80}" srcOrd="4" destOrd="0" parTransId="{288172E6-2CBC-4BD3-8B7B-AF2B4A00E7E8}" sibTransId="{7D2DE46B-4DC7-4BDF-81FE-B49AEF5225DD}"/>
    <dgm:cxn modelId="{68A89173-4804-4C3D-90EE-EFF9BB809BA4}" type="presOf" srcId="{4CCEFC0C-C1AE-4274-9B0F-DE25915B317D}" destId="{7BFE4F8B-538A-4ACD-B5DC-2C27990BC148}" srcOrd="0" destOrd="0" presId="urn:microsoft.com/office/officeart/2005/8/layout/cycle1"/>
    <dgm:cxn modelId="{1A205F5B-B6DC-4A75-8D82-106D1019AB05}" srcId="{766A19C6-8C64-4301-BD0D-7FA5BD11B683}" destId="{67871735-46F3-4EA0-97C9-00ECF57FB8C6}" srcOrd="2" destOrd="0" parTransId="{C086F749-8330-442A-ADAB-5D64429E493F}" sibTransId="{28D5172E-FDD7-467D-B8BE-E1819F8745F7}"/>
    <dgm:cxn modelId="{B43AA051-9E5F-4C6F-A320-BD2B61F809EE}" type="presOf" srcId="{6AE70F0C-75FA-479E-9F01-2858C50CDEB1}" destId="{75F5F3BE-1400-4F92-A0B1-D73AAC646883}" srcOrd="0" destOrd="0" presId="urn:microsoft.com/office/officeart/2005/8/layout/cycle1"/>
    <dgm:cxn modelId="{C3A18ADB-7028-4279-A8D6-2B8D7ABADCB5}" type="presOf" srcId="{7D2DE46B-4DC7-4BDF-81FE-B49AEF5225DD}" destId="{13466EA1-54DF-4E79-9AB6-5CB5794E6036}" srcOrd="0" destOrd="0" presId="urn:microsoft.com/office/officeart/2005/8/layout/cycle1"/>
    <dgm:cxn modelId="{16EBF819-7F9B-4F75-9DFB-C98A283A264B}" srcId="{766A19C6-8C64-4301-BD0D-7FA5BD11B683}" destId="{139C3848-8E6D-4AD4-8B62-B332EE12047C}" srcOrd="0" destOrd="0" parTransId="{FE0DDD6E-BCE5-469F-9215-8BBAEB7CBDB6}" sibTransId="{6AE70F0C-75FA-479E-9F01-2858C50CDEB1}"/>
    <dgm:cxn modelId="{93AD745C-6A84-4A05-971D-CAB387C838FA}" type="presOf" srcId="{766A19C6-8C64-4301-BD0D-7FA5BD11B683}" destId="{03988CF4-70A3-461D-B3EA-47C7912F644C}" srcOrd="0" destOrd="0" presId="urn:microsoft.com/office/officeart/2005/8/layout/cycle1"/>
    <dgm:cxn modelId="{604219B2-15C6-4AF8-B9EA-770FA184F53C}" srcId="{766A19C6-8C64-4301-BD0D-7FA5BD11B683}" destId="{ECCD8970-55BE-4494-82CB-6981C8EC50A2}" srcOrd="3" destOrd="0" parTransId="{C08B3296-7CB4-432C-9D3F-9D60F3C13B33}" sibTransId="{52690786-20A8-4ADE-BFCF-FE27728E9154}"/>
    <dgm:cxn modelId="{17BA0436-4891-484E-B8D2-20661B4B5BFE}" type="presOf" srcId="{67871735-46F3-4EA0-97C9-00ECF57FB8C6}" destId="{A0514332-E257-4E97-B37F-0D8C5B253E8F}" srcOrd="0" destOrd="0" presId="urn:microsoft.com/office/officeart/2005/8/layout/cycle1"/>
    <dgm:cxn modelId="{69230AAC-4FEF-4897-91C5-5D5B3713638F}" type="presOf" srcId="{67996097-F6EA-4CAE-8197-992C077B2A80}" destId="{ABF5270E-CC78-4031-A77B-ACBC0D5F9906}" srcOrd="0" destOrd="0" presId="urn:microsoft.com/office/officeart/2005/8/layout/cycle1"/>
    <dgm:cxn modelId="{3F8E8E05-30A4-46E7-87F4-E3990AEF532F}" type="presParOf" srcId="{03988CF4-70A3-461D-B3EA-47C7912F644C}" destId="{3A7F8E8B-9FE1-4E25-827F-5EF5DE0EE74C}" srcOrd="0" destOrd="0" presId="urn:microsoft.com/office/officeart/2005/8/layout/cycle1"/>
    <dgm:cxn modelId="{D615C0F9-2C0B-436D-A548-BC1A800173E1}" type="presParOf" srcId="{03988CF4-70A3-461D-B3EA-47C7912F644C}" destId="{22C2429C-4C73-4155-BC2A-9B4B30B1C812}" srcOrd="1" destOrd="0" presId="urn:microsoft.com/office/officeart/2005/8/layout/cycle1"/>
    <dgm:cxn modelId="{BAD5A13E-0B5D-4A71-8C1B-3F51AAB9F993}" type="presParOf" srcId="{03988CF4-70A3-461D-B3EA-47C7912F644C}" destId="{75F5F3BE-1400-4F92-A0B1-D73AAC646883}" srcOrd="2" destOrd="0" presId="urn:microsoft.com/office/officeart/2005/8/layout/cycle1"/>
    <dgm:cxn modelId="{1EB5295A-C629-4E40-A8FE-D4EA09CA81F6}" type="presParOf" srcId="{03988CF4-70A3-461D-B3EA-47C7912F644C}" destId="{F00CBF54-DECA-4E5B-8068-D6E31C4A94F0}" srcOrd="3" destOrd="0" presId="urn:microsoft.com/office/officeart/2005/8/layout/cycle1"/>
    <dgm:cxn modelId="{7A19B42C-F694-4927-9BF4-9A247EE1B270}" type="presParOf" srcId="{03988CF4-70A3-461D-B3EA-47C7912F644C}" destId="{7BFE4F8B-538A-4ACD-B5DC-2C27990BC148}" srcOrd="4" destOrd="0" presId="urn:microsoft.com/office/officeart/2005/8/layout/cycle1"/>
    <dgm:cxn modelId="{8B3520FC-94C5-4457-9737-F0CF3866544D}" type="presParOf" srcId="{03988CF4-70A3-461D-B3EA-47C7912F644C}" destId="{52FF3E8A-91C3-4538-B03B-07B9D7A1305A}" srcOrd="5" destOrd="0" presId="urn:microsoft.com/office/officeart/2005/8/layout/cycle1"/>
    <dgm:cxn modelId="{B90E3479-B3F5-42B1-9436-ADC1974ACB6D}" type="presParOf" srcId="{03988CF4-70A3-461D-B3EA-47C7912F644C}" destId="{984DDBAF-2C4B-4EEB-9A76-0E53CDCE7BDD}" srcOrd="6" destOrd="0" presId="urn:microsoft.com/office/officeart/2005/8/layout/cycle1"/>
    <dgm:cxn modelId="{FE07FB37-4E50-4A1A-BCBB-DA13D0681190}" type="presParOf" srcId="{03988CF4-70A3-461D-B3EA-47C7912F644C}" destId="{A0514332-E257-4E97-B37F-0D8C5B253E8F}" srcOrd="7" destOrd="0" presId="urn:microsoft.com/office/officeart/2005/8/layout/cycle1"/>
    <dgm:cxn modelId="{AB120032-5D55-4C1B-BB56-ABE1D47FF592}" type="presParOf" srcId="{03988CF4-70A3-461D-B3EA-47C7912F644C}" destId="{F04ECDC2-042F-4025-9FDC-A537DECA4AB7}" srcOrd="8" destOrd="0" presId="urn:microsoft.com/office/officeart/2005/8/layout/cycle1"/>
    <dgm:cxn modelId="{96E77B0A-4BD8-4558-BF0F-1829C8557433}" type="presParOf" srcId="{03988CF4-70A3-461D-B3EA-47C7912F644C}" destId="{590F3BF4-6E95-44BB-89C6-4FBBEA660722}" srcOrd="9" destOrd="0" presId="urn:microsoft.com/office/officeart/2005/8/layout/cycle1"/>
    <dgm:cxn modelId="{7E9AE05E-68E4-4350-9401-4C01F3B6AB45}" type="presParOf" srcId="{03988CF4-70A3-461D-B3EA-47C7912F644C}" destId="{E111A8B5-251B-4422-B1B2-300877B7F98D}" srcOrd="10" destOrd="0" presId="urn:microsoft.com/office/officeart/2005/8/layout/cycle1"/>
    <dgm:cxn modelId="{9B51C918-C808-48AF-A270-AE4D38108B31}" type="presParOf" srcId="{03988CF4-70A3-461D-B3EA-47C7912F644C}" destId="{510BCD12-FA46-431A-80A1-54A6DA9F5AF0}" srcOrd="11" destOrd="0" presId="urn:microsoft.com/office/officeart/2005/8/layout/cycle1"/>
    <dgm:cxn modelId="{DBDEFD36-D58F-4305-9C8F-E76061316EAC}" type="presParOf" srcId="{03988CF4-70A3-461D-B3EA-47C7912F644C}" destId="{8955CA61-6865-40B5-AC7A-AF343D8C385D}" srcOrd="12" destOrd="0" presId="urn:microsoft.com/office/officeart/2005/8/layout/cycle1"/>
    <dgm:cxn modelId="{BA1E00B5-6082-4980-BAB0-B51508AC6341}" type="presParOf" srcId="{03988CF4-70A3-461D-B3EA-47C7912F644C}" destId="{ABF5270E-CC78-4031-A77B-ACBC0D5F9906}" srcOrd="13" destOrd="0" presId="urn:microsoft.com/office/officeart/2005/8/layout/cycle1"/>
    <dgm:cxn modelId="{18A3E3C0-DBB0-4453-85D1-11FDC4E0C6EE}" type="presParOf" srcId="{03988CF4-70A3-461D-B3EA-47C7912F644C}" destId="{13466EA1-54DF-4E79-9AB6-5CB5794E6036}" srcOrd="14" destOrd="0" presId="urn:microsoft.com/office/officeart/2005/8/layout/cycle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B7AF467-1C6E-4B10-A917-3D04F5A223F9}" type="doc">
      <dgm:prSet loTypeId="urn:microsoft.com/office/officeart/2005/8/layout/radial4" loCatId="relationship" qsTypeId="urn:microsoft.com/office/officeart/2005/8/quickstyle/3d3" qsCatId="3D" csTypeId="urn:microsoft.com/office/officeart/2005/8/colors/accent0_3" csCatId="mainScheme" phldr="1"/>
      <dgm:spPr/>
      <dgm:t>
        <a:bodyPr/>
        <a:lstStyle/>
        <a:p>
          <a:pPr rtl="1"/>
          <a:endParaRPr lang="ar-IQ"/>
        </a:p>
      </dgm:t>
    </dgm:pt>
    <dgm:pt modelId="{EDA6080C-9543-471A-996A-C2B0B9AF59F0}">
      <dgm:prSet phldrT="[Text]" custT="1"/>
      <dgm:spPr/>
      <dgm:t>
        <a:bodyPr/>
        <a:lstStyle/>
        <a:p>
          <a:pPr rtl="0"/>
          <a:r>
            <a:rPr lang="en-US" sz="2800" b="1" dirty="0" smtClean="0"/>
            <a:t>Lexeme</a:t>
          </a:r>
        </a:p>
        <a:p>
          <a:pPr rtl="0"/>
          <a:r>
            <a:rPr lang="en-US" sz="2800" b="1" dirty="0" smtClean="0"/>
            <a:t>(</a:t>
          </a:r>
          <a:r>
            <a:rPr lang="en-US" sz="2800" b="1" i="1" dirty="0" smtClean="0"/>
            <a:t>go</a:t>
          </a:r>
          <a:r>
            <a:rPr lang="en-US" sz="2800" b="1" i="0" dirty="0" smtClean="0"/>
            <a:t>)</a:t>
          </a:r>
          <a:endParaRPr lang="ar-IQ" sz="2800" b="1" dirty="0"/>
        </a:p>
      </dgm:t>
    </dgm:pt>
    <dgm:pt modelId="{962E2196-297B-43DF-84C4-835FDC4D9E16}" type="parTrans" cxnId="{3C13E5CD-7CFB-4578-AD9F-DE8BB5DD3D19}">
      <dgm:prSet/>
      <dgm:spPr/>
      <dgm:t>
        <a:bodyPr/>
        <a:lstStyle/>
        <a:p>
          <a:pPr rtl="1"/>
          <a:endParaRPr lang="ar-IQ"/>
        </a:p>
      </dgm:t>
    </dgm:pt>
    <dgm:pt modelId="{0CF7FD26-3C33-4A5D-8831-9E577FFC3497}" type="sibTrans" cxnId="{3C13E5CD-7CFB-4578-AD9F-DE8BB5DD3D19}">
      <dgm:prSet/>
      <dgm:spPr/>
      <dgm:t>
        <a:bodyPr/>
        <a:lstStyle/>
        <a:p>
          <a:pPr rtl="1"/>
          <a:endParaRPr lang="ar-IQ"/>
        </a:p>
      </dgm:t>
    </dgm:pt>
    <dgm:pt modelId="{E0FCE05B-6C1F-43CA-8B93-4D30B9C17FEA}">
      <dgm:prSet/>
      <dgm:spPr/>
      <dgm:t>
        <a:bodyPr/>
        <a:lstStyle/>
        <a:p>
          <a:pPr rtl="1"/>
          <a:r>
            <a:rPr lang="en-US" dirty="0" smtClean="0"/>
            <a:t>go</a:t>
          </a:r>
          <a:endParaRPr lang="ar-IQ" dirty="0"/>
        </a:p>
      </dgm:t>
    </dgm:pt>
    <dgm:pt modelId="{40518318-1B40-48B3-90AB-7169D7C7BF6D}" type="parTrans" cxnId="{E5AB5EB9-CF18-4AAD-96B4-AA1212638B4F}">
      <dgm:prSet/>
      <dgm:spPr/>
      <dgm:t>
        <a:bodyPr/>
        <a:lstStyle/>
        <a:p>
          <a:pPr rtl="1"/>
          <a:endParaRPr lang="ar-IQ"/>
        </a:p>
      </dgm:t>
    </dgm:pt>
    <dgm:pt modelId="{ED795DAB-086F-4F53-9054-80E0297D4B8B}" type="sibTrans" cxnId="{E5AB5EB9-CF18-4AAD-96B4-AA1212638B4F}">
      <dgm:prSet/>
      <dgm:spPr/>
      <dgm:t>
        <a:bodyPr/>
        <a:lstStyle/>
        <a:p>
          <a:pPr rtl="1"/>
          <a:endParaRPr lang="ar-IQ"/>
        </a:p>
      </dgm:t>
    </dgm:pt>
    <dgm:pt modelId="{33DD6CDE-0A4F-48FC-A4EB-50F44ECA8425}">
      <dgm:prSet/>
      <dgm:spPr/>
      <dgm:t>
        <a:bodyPr/>
        <a:lstStyle/>
        <a:p>
          <a:pPr rtl="1"/>
          <a:r>
            <a:rPr lang="en-US" dirty="0" smtClean="0"/>
            <a:t>going</a:t>
          </a:r>
          <a:endParaRPr lang="ar-IQ" dirty="0"/>
        </a:p>
      </dgm:t>
    </dgm:pt>
    <dgm:pt modelId="{15DC7BC7-4FE9-46CF-BEDE-6EA416C25629}" type="parTrans" cxnId="{F4B30DC4-F1F6-43DC-85B6-9227615433DB}">
      <dgm:prSet/>
      <dgm:spPr/>
      <dgm:t>
        <a:bodyPr/>
        <a:lstStyle/>
        <a:p>
          <a:pPr rtl="1"/>
          <a:endParaRPr lang="ar-IQ"/>
        </a:p>
      </dgm:t>
    </dgm:pt>
    <dgm:pt modelId="{613DD293-9BA5-4DDC-9178-F701B5DEC48B}" type="sibTrans" cxnId="{F4B30DC4-F1F6-43DC-85B6-9227615433DB}">
      <dgm:prSet/>
      <dgm:spPr/>
      <dgm:t>
        <a:bodyPr/>
        <a:lstStyle/>
        <a:p>
          <a:pPr rtl="1"/>
          <a:endParaRPr lang="ar-IQ"/>
        </a:p>
      </dgm:t>
    </dgm:pt>
    <dgm:pt modelId="{C4C7F753-FFA9-4541-ABDF-888FDDD71AFF}">
      <dgm:prSet/>
      <dgm:spPr/>
      <dgm:t>
        <a:bodyPr/>
        <a:lstStyle/>
        <a:p>
          <a:pPr rtl="1"/>
          <a:r>
            <a:rPr lang="en-US" dirty="0" smtClean="0"/>
            <a:t>went</a:t>
          </a:r>
          <a:endParaRPr lang="ar-IQ" dirty="0"/>
        </a:p>
      </dgm:t>
    </dgm:pt>
    <dgm:pt modelId="{D64170E7-4B71-4ED0-A0F4-2887BEBBE8DF}" type="parTrans" cxnId="{0945902C-16E2-4026-BD12-B532571DD63C}">
      <dgm:prSet/>
      <dgm:spPr/>
      <dgm:t>
        <a:bodyPr/>
        <a:lstStyle/>
        <a:p>
          <a:pPr rtl="1"/>
          <a:endParaRPr lang="ar-IQ"/>
        </a:p>
      </dgm:t>
    </dgm:pt>
    <dgm:pt modelId="{4369CA68-2D0B-494A-84D0-3C2106554FC6}" type="sibTrans" cxnId="{0945902C-16E2-4026-BD12-B532571DD63C}">
      <dgm:prSet/>
      <dgm:spPr/>
      <dgm:t>
        <a:bodyPr/>
        <a:lstStyle/>
        <a:p>
          <a:pPr rtl="1"/>
          <a:endParaRPr lang="ar-IQ"/>
        </a:p>
      </dgm:t>
    </dgm:pt>
    <dgm:pt modelId="{A45D703D-80BA-4A96-ADDC-BEBA018FEACE}">
      <dgm:prSet/>
      <dgm:spPr/>
      <dgm:t>
        <a:bodyPr/>
        <a:lstStyle/>
        <a:p>
          <a:pPr rtl="1"/>
          <a:r>
            <a:rPr lang="en-US" dirty="0" smtClean="0"/>
            <a:t>gone</a:t>
          </a:r>
          <a:endParaRPr lang="ar-IQ" dirty="0"/>
        </a:p>
      </dgm:t>
    </dgm:pt>
    <dgm:pt modelId="{5E68CCFF-1B3E-4706-A782-C234897190FA}" type="parTrans" cxnId="{45E347BA-03FE-4B5E-8E45-796A7BBC99EA}">
      <dgm:prSet/>
      <dgm:spPr/>
      <dgm:t>
        <a:bodyPr/>
        <a:lstStyle/>
        <a:p>
          <a:pPr rtl="1"/>
          <a:endParaRPr lang="ar-IQ"/>
        </a:p>
      </dgm:t>
    </dgm:pt>
    <dgm:pt modelId="{531B6D3D-2CBA-43A9-96C3-005B6A6E2717}" type="sibTrans" cxnId="{45E347BA-03FE-4B5E-8E45-796A7BBC99EA}">
      <dgm:prSet/>
      <dgm:spPr/>
      <dgm:t>
        <a:bodyPr/>
        <a:lstStyle/>
        <a:p>
          <a:pPr rtl="1"/>
          <a:endParaRPr lang="ar-IQ"/>
        </a:p>
      </dgm:t>
    </dgm:pt>
    <dgm:pt modelId="{789A07B7-87EF-49DD-A2DA-412C9945A680}" type="pres">
      <dgm:prSet presAssocID="{CB7AF467-1C6E-4B10-A917-3D04F5A223F9}" presName="cycle" presStyleCnt="0">
        <dgm:presLayoutVars>
          <dgm:chMax val="1"/>
          <dgm:dir/>
          <dgm:animLvl val="ctr"/>
          <dgm:resizeHandles val="exact"/>
        </dgm:presLayoutVars>
      </dgm:prSet>
      <dgm:spPr/>
      <dgm:t>
        <a:bodyPr/>
        <a:lstStyle/>
        <a:p>
          <a:endParaRPr lang="en-US"/>
        </a:p>
      </dgm:t>
    </dgm:pt>
    <dgm:pt modelId="{29F266E9-C2D1-404B-B3CE-DAB37D129BA6}" type="pres">
      <dgm:prSet presAssocID="{EDA6080C-9543-471A-996A-C2B0B9AF59F0}" presName="centerShape" presStyleLbl="node0" presStyleIdx="0" presStyleCnt="1"/>
      <dgm:spPr/>
      <dgm:t>
        <a:bodyPr/>
        <a:lstStyle/>
        <a:p>
          <a:pPr rtl="1"/>
          <a:endParaRPr lang="ar-IQ"/>
        </a:p>
      </dgm:t>
    </dgm:pt>
    <dgm:pt modelId="{512E63B0-3D2C-453B-BD2C-11A4507AF5FA}" type="pres">
      <dgm:prSet presAssocID="{40518318-1B40-48B3-90AB-7169D7C7BF6D}" presName="parTrans" presStyleLbl="bgSibTrans2D1" presStyleIdx="0" presStyleCnt="4"/>
      <dgm:spPr/>
      <dgm:t>
        <a:bodyPr/>
        <a:lstStyle/>
        <a:p>
          <a:endParaRPr lang="en-US"/>
        </a:p>
      </dgm:t>
    </dgm:pt>
    <dgm:pt modelId="{69B565D1-6CF1-42C0-8858-1DCD99DE772E}" type="pres">
      <dgm:prSet presAssocID="{E0FCE05B-6C1F-43CA-8B93-4D30B9C17FEA}" presName="node" presStyleLbl="node1" presStyleIdx="0" presStyleCnt="4">
        <dgm:presLayoutVars>
          <dgm:bulletEnabled val="1"/>
        </dgm:presLayoutVars>
      </dgm:prSet>
      <dgm:spPr/>
      <dgm:t>
        <a:bodyPr/>
        <a:lstStyle/>
        <a:p>
          <a:pPr rtl="1"/>
          <a:endParaRPr lang="ar-IQ"/>
        </a:p>
      </dgm:t>
    </dgm:pt>
    <dgm:pt modelId="{8AF072D9-F9DC-45EB-89CF-875605317002}" type="pres">
      <dgm:prSet presAssocID="{15DC7BC7-4FE9-46CF-BEDE-6EA416C25629}" presName="parTrans" presStyleLbl="bgSibTrans2D1" presStyleIdx="1" presStyleCnt="4"/>
      <dgm:spPr/>
      <dgm:t>
        <a:bodyPr/>
        <a:lstStyle/>
        <a:p>
          <a:endParaRPr lang="en-US"/>
        </a:p>
      </dgm:t>
    </dgm:pt>
    <dgm:pt modelId="{281A1D79-BFA4-4614-A38E-4EC87D1A5257}" type="pres">
      <dgm:prSet presAssocID="{33DD6CDE-0A4F-48FC-A4EB-50F44ECA8425}" presName="node" presStyleLbl="node1" presStyleIdx="1" presStyleCnt="4">
        <dgm:presLayoutVars>
          <dgm:bulletEnabled val="1"/>
        </dgm:presLayoutVars>
      </dgm:prSet>
      <dgm:spPr/>
      <dgm:t>
        <a:bodyPr/>
        <a:lstStyle/>
        <a:p>
          <a:endParaRPr lang="en-US"/>
        </a:p>
      </dgm:t>
    </dgm:pt>
    <dgm:pt modelId="{1DAA153D-BF83-4A35-999C-79980A300FC2}" type="pres">
      <dgm:prSet presAssocID="{D64170E7-4B71-4ED0-A0F4-2887BEBBE8DF}" presName="parTrans" presStyleLbl="bgSibTrans2D1" presStyleIdx="2" presStyleCnt="4"/>
      <dgm:spPr/>
      <dgm:t>
        <a:bodyPr/>
        <a:lstStyle/>
        <a:p>
          <a:endParaRPr lang="en-US"/>
        </a:p>
      </dgm:t>
    </dgm:pt>
    <dgm:pt modelId="{5671DF85-707A-43B9-AC17-1DF3A74D42F9}" type="pres">
      <dgm:prSet presAssocID="{C4C7F753-FFA9-4541-ABDF-888FDDD71AFF}" presName="node" presStyleLbl="node1" presStyleIdx="2" presStyleCnt="4">
        <dgm:presLayoutVars>
          <dgm:bulletEnabled val="1"/>
        </dgm:presLayoutVars>
      </dgm:prSet>
      <dgm:spPr/>
      <dgm:t>
        <a:bodyPr/>
        <a:lstStyle/>
        <a:p>
          <a:endParaRPr lang="en-US"/>
        </a:p>
      </dgm:t>
    </dgm:pt>
    <dgm:pt modelId="{DE2B46B3-924C-49C3-8422-F99A9B10F98E}" type="pres">
      <dgm:prSet presAssocID="{5E68CCFF-1B3E-4706-A782-C234897190FA}" presName="parTrans" presStyleLbl="bgSibTrans2D1" presStyleIdx="3" presStyleCnt="4"/>
      <dgm:spPr/>
      <dgm:t>
        <a:bodyPr/>
        <a:lstStyle/>
        <a:p>
          <a:endParaRPr lang="en-US"/>
        </a:p>
      </dgm:t>
    </dgm:pt>
    <dgm:pt modelId="{64F6D6FE-367D-4969-AE64-ADC5E6196E4A}" type="pres">
      <dgm:prSet presAssocID="{A45D703D-80BA-4A96-ADDC-BEBA018FEACE}" presName="node" presStyleLbl="node1" presStyleIdx="3" presStyleCnt="4">
        <dgm:presLayoutVars>
          <dgm:bulletEnabled val="1"/>
        </dgm:presLayoutVars>
      </dgm:prSet>
      <dgm:spPr/>
      <dgm:t>
        <a:bodyPr/>
        <a:lstStyle/>
        <a:p>
          <a:endParaRPr lang="en-US"/>
        </a:p>
      </dgm:t>
    </dgm:pt>
  </dgm:ptLst>
  <dgm:cxnLst>
    <dgm:cxn modelId="{F4EA8B70-EECA-4E50-A4A6-ADFD470BD4E8}" type="presOf" srcId="{EDA6080C-9543-471A-996A-C2B0B9AF59F0}" destId="{29F266E9-C2D1-404B-B3CE-DAB37D129BA6}" srcOrd="0" destOrd="0" presId="urn:microsoft.com/office/officeart/2005/8/layout/radial4"/>
    <dgm:cxn modelId="{E5AB5EB9-CF18-4AAD-96B4-AA1212638B4F}" srcId="{EDA6080C-9543-471A-996A-C2B0B9AF59F0}" destId="{E0FCE05B-6C1F-43CA-8B93-4D30B9C17FEA}" srcOrd="0" destOrd="0" parTransId="{40518318-1B40-48B3-90AB-7169D7C7BF6D}" sibTransId="{ED795DAB-086F-4F53-9054-80E0297D4B8B}"/>
    <dgm:cxn modelId="{2296D230-47F8-4B1B-8071-72CCBD3EF057}" type="presOf" srcId="{D64170E7-4B71-4ED0-A0F4-2887BEBBE8DF}" destId="{1DAA153D-BF83-4A35-999C-79980A300FC2}" srcOrd="0" destOrd="0" presId="urn:microsoft.com/office/officeart/2005/8/layout/radial4"/>
    <dgm:cxn modelId="{45E347BA-03FE-4B5E-8E45-796A7BBC99EA}" srcId="{EDA6080C-9543-471A-996A-C2B0B9AF59F0}" destId="{A45D703D-80BA-4A96-ADDC-BEBA018FEACE}" srcOrd="3" destOrd="0" parTransId="{5E68CCFF-1B3E-4706-A782-C234897190FA}" sibTransId="{531B6D3D-2CBA-43A9-96C3-005B6A6E2717}"/>
    <dgm:cxn modelId="{D3330024-872D-4DE1-BDE0-A3559EBAF7EE}" type="presOf" srcId="{5E68CCFF-1B3E-4706-A782-C234897190FA}" destId="{DE2B46B3-924C-49C3-8422-F99A9B10F98E}" srcOrd="0" destOrd="0" presId="urn:microsoft.com/office/officeart/2005/8/layout/radial4"/>
    <dgm:cxn modelId="{0945902C-16E2-4026-BD12-B532571DD63C}" srcId="{EDA6080C-9543-471A-996A-C2B0B9AF59F0}" destId="{C4C7F753-FFA9-4541-ABDF-888FDDD71AFF}" srcOrd="2" destOrd="0" parTransId="{D64170E7-4B71-4ED0-A0F4-2887BEBBE8DF}" sibTransId="{4369CA68-2D0B-494A-84D0-3C2106554FC6}"/>
    <dgm:cxn modelId="{A7B02A2D-79B7-463B-AD55-AE60E723CA01}" type="presOf" srcId="{15DC7BC7-4FE9-46CF-BEDE-6EA416C25629}" destId="{8AF072D9-F9DC-45EB-89CF-875605317002}" srcOrd="0" destOrd="0" presId="urn:microsoft.com/office/officeart/2005/8/layout/radial4"/>
    <dgm:cxn modelId="{824667BB-C13D-4981-963E-CF3DD44D88AE}" type="presOf" srcId="{C4C7F753-FFA9-4541-ABDF-888FDDD71AFF}" destId="{5671DF85-707A-43B9-AC17-1DF3A74D42F9}" srcOrd="0" destOrd="0" presId="urn:microsoft.com/office/officeart/2005/8/layout/radial4"/>
    <dgm:cxn modelId="{0FA77325-1CDA-4D83-9202-C3A29ED076DE}" type="presOf" srcId="{CB7AF467-1C6E-4B10-A917-3D04F5A223F9}" destId="{789A07B7-87EF-49DD-A2DA-412C9945A680}" srcOrd="0" destOrd="0" presId="urn:microsoft.com/office/officeart/2005/8/layout/radial4"/>
    <dgm:cxn modelId="{F72101C6-368E-408B-B6A0-C0350D81B9A4}" type="presOf" srcId="{A45D703D-80BA-4A96-ADDC-BEBA018FEACE}" destId="{64F6D6FE-367D-4969-AE64-ADC5E6196E4A}" srcOrd="0" destOrd="0" presId="urn:microsoft.com/office/officeart/2005/8/layout/radial4"/>
    <dgm:cxn modelId="{6391138E-CCC9-40CC-98AC-C6F8BE30BB31}" type="presOf" srcId="{40518318-1B40-48B3-90AB-7169D7C7BF6D}" destId="{512E63B0-3D2C-453B-BD2C-11A4507AF5FA}" srcOrd="0" destOrd="0" presId="urn:microsoft.com/office/officeart/2005/8/layout/radial4"/>
    <dgm:cxn modelId="{3C13E5CD-7CFB-4578-AD9F-DE8BB5DD3D19}" srcId="{CB7AF467-1C6E-4B10-A917-3D04F5A223F9}" destId="{EDA6080C-9543-471A-996A-C2B0B9AF59F0}" srcOrd="0" destOrd="0" parTransId="{962E2196-297B-43DF-84C4-835FDC4D9E16}" sibTransId="{0CF7FD26-3C33-4A5D-8831-9E577FFC3497}"/>
    <dgm:cxn modelId="{F4B30DC4-F1F6-43DC-85B6-9227615433DB}" srcId="{EDA6080C-9543-471A-996A-C2B0B9AF59F0}" destId="{33DD6CDE-0A4F-48FC-A4EB-50F44ECA8425}" srcOrd="1" destOrd="0" parTransId="{15DC7BC7-4FE9-46CF-BEDE-6EA416C25629}" sibTransId="{613DD293-9BA5-4DDC-9178-F701B5DEC48B}"/>
    <dgm:cxn modelId="{7E82A2B6-027F-40B2-A4CC-A465D47FA4E4}" type="presOf" srcId="{33DD6CDE-0A4F-48FC-A4EB-50F44ECA8425}" destId="{281A1D79-BFA4-4614-A38E-4EC87D1A5257}" srcOrd="0" destOrd="0" presId="urn:microsoft.com/office/officeart/2005/8/layout/radial4"/>
    <dgm:cxn modelId="{808781CE-0114-4E3D-BE5E-A3EE046F48F0}" type="presOf" srcId="{E0FCE05B-6C1F-43CA-8B93-4D30B9C17FEA}" destId="{69B565D1-6CF1-42C0-8858-1DCD99DE772E}" srcOrd="0" destOrd="0" presId="urn:microsoft.com/office/officeart/2005/8/layout/radial4"/>
    <dgm:cxn modelId="{4EF16F76-98C8-4BB8-8DDA-3E5DD8984CA3}" type="presParOf" srcId="{789A07B7-87EF-49DD-A2DA-412C9945A680}" destId="{29F266E9-C2D1-404B-B3CE-DAB37D129BA6}" srcOrd="0" destOrd="0" presId="urn:microsoft.com/office/officeart/2005/8/layout/radial4"/>
    <dgm:cxn modelId="{B010D5E8-8469-4F2E-8981-5D627705CDEC}" type="presParOf" srcId="{789A07B7-87EF-49DD-A2DA-412C9945A680}" destId="{512E63B0-3D2C-453B-BD2C-11A4507AF5FA}" srcOrd="1" destOrd="0" presId="urn:microsoft.com/office/officeart/2005/8/layout/radial4"/>
    <dgm:cxn modelId="{E4B1D4DA-6C7C-411A-B933-8FC2F119102B}" type="presParOf" srcId="{789A07B7-87EF-49DD-A2DA-412C9945A680}" destId="{69B565D1-6CF1-42C0-8858-1DCD99DE772E}" srcOrd="2" destOrd="0" presId="urn:microsoft.com/office/officeart/2005/8/layout/radial4"/>
    <dgm:cxn modelId="{3074ED0E-D924-4B08-927D-CCBAE97955BE}" type="presParOf" srcId="{789A07B7-87EF-49DD-A2DA-412C9945A680}" destId="{8AF072D9-F9DC-45EB-89CF-875605317002}" srcOrd="3" destOrd="0" presId="urn:microsoft.com/office/officeart/2005/8/layout/radial4"/>
    <dgm:cxn modelId="{17B995CB-DEBF-4F1D-AD38-827B39EB47A4}" type="presParOf" srcId="{789A07B7-87EF-49DD-A2DA-412C9945A680}" destId="{281A1D79-BFA4-4614-A38E-4EC87D1A5257}" srcOrd="4" destOrd="0" presId="urn:microsoft.com/office/officeart/2005/8/layout/radial4"/>
    <dgm:cxn modelId="{C248ABA6-7F3F-4BDE-B886-948CBDE98891}" type="presParOf" srcId="{789A07B7-87EF-49DD-A2DA-412C9945A680}" destId="{1DAA153D-BF83-4A35-999C-79980A300FC2}" srcOrd="5" destOrd="0" presId="urn:microsoft.com/office/officeart/2005/8/layout/radial4"/>
    <dgm:cxn modelId="{BB01D580-9794-4180-9648-42EF789E90EF}" type="presParOf" srcId="{789A07B7-87EF-49DD-A2DA-412C9945A680}" destId="{5671DF85-707A-43B9-AC17-1DF3A74D42F9}" srcOrd="6" destOrd="0" presId="urn:microsoft.com/office/officeart/2005/8/layout/radial4"/>
    <dgm:cxn modelId="{78213644-85C7-4B84-8AF5-33D4D86C113B}" type="presParOf" srcId="{789A07B7-87EF-49DD-A2DA-412C9945A680}" destId="{DE2B46B3-924C-49C3-8422-F99A9B10F98E}" srcOrd="7" destOrd="0" presId="urn:microsoft.com/office/officeart/2005/8/layout/radial4"/>
    <dgm:cxn modelId="{691F94DE-ADC7-4E0E-A7C3-15FA96AFD398}" type="presParOf" srcId="{789A07B7-87EF-49DD-A2DA-412C9945A680}" destId="{64F6D6FE-367D-4969-AE64-ADC5E6196E4A}" srcOrd="8" destOrd="0" presId="urn:microsoft.com/office/officeart/2005/8/layout/radial4"/>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42A4CB8-8FA6-4A9A-A03D-BA6346B267BD}" type="doc">
      <dgm:prSet loTypeId="urn:microsoft.com/office/officeart/2005/8/layout/vList2" loCatId="list" qsTypeId="urn:microsoft.com/office/officeart/2005/8/quickstyle/3d7" qsCatId="3D" csTypeId="urn:microsoft.com/office/officeart/2005/8/colors/accent0_3" csCatId="mainScheme" phldr="1"/>
      <dgm:spPr/>
      <dgm:t>
        <a:bodyPr/>
        <a:lstStyle/>
        <a:p>
          <a:pPr rtl="1"/>
          <a:endParaRPr lang="ar-IQ"/>
        </a:p>
      </dgm:t>
    </dgm:pt>
    <dgm:pt modelId="{657E2A88-9F65-4032-944A-23CB8AF0EB00}">
      <dgm:prSet phldrT="[Text]" custT="1"/>
      <dgm:spPr/>
      <dgm:t>
        <a:bodyPr/>
        <a:lstStyle/>
        <a:p>
          <a:pPr rtl="0"/>
          <a:r>
            <a:rPr lang="en-US" sz="3600" dirty="0" smtClean="0">
              <a:solidFill>
                <a:schemeClr val="bg1"/>
              </a:solidFill>
            </a:rPr>
            <a:t>1- By the arrangement of words</a:t>
          </a:r>
          <a:endParaRPr lang="ar-IQ" sz="3600" dirty="0">
            <a:solidFill>
              <a:schemeClr val="bg1"/>
            </a:solidFill>
          </a:endParaRPr>
        </a:p>
      </dgm:t>
    </dgm:pt>
    <dgm:pt modelId="{FE3FB0EB-45A0-45A9-A9C8-D654F346C6C1}" type="parTrans" cxnId="{EB55BA2C-38CC-41A4-AC81-162192B54641}">
      <dgm:prSet/>
      <dgm:spPr/>
      <dgm:t>
        <a:bodyPr/>
        <a:lstStyle/>
        <a:p>
          <a:pPr rtl="0"/>
          <a:endParaRPr lang="ar-IQ"/>
        </a:p>
      </dgm:t>
    </dgm:pt>
    <dgm:pt modelId="{D36A1029-405B-49C9-A09B-DC1790387EA4}" type="sibTrans" cxnId="{EB55BA2C-38CC-41A4-AC81-162192B54641}">
      <dgm:prSet/>
      <dgm:spPr/>
      <dgm:t>
        <a:bodyPr/>
        <a:lstStyle/>
        <a:p>
          <a:pPr rtl="0"/>
          <a:endParaRPr lang="ar-IQ"/>
        </a:p>
      </dgm:t>
    </dgm:pt>
    <dgm:pt modelId="{F8291EA8-A397-4F82-93F4-842AF379C93A}">
      <dgm:prSet phldrT="[Text]" phldr="1"/>
      <dgm:spPr/>
      <dgm:t>
        <a:bodyPr/>
        <a:lstStyle/>
        <a:p>
          <a:pPr rtl="0"/>
          <a:endParaRPr lang="ar-IQ" dirty="0">
            <a:solidFill>
              <a:schemeClr val="bg1"/>
            </a:solidFill>
          </a:endParaRPr>
        </a:p>
      </dgm:t>
    </dgm:pt>
    <dgm:pt modelId="{7D5B1E50-7043-4085-9B2F-A9D198BF4B69}" type="parTrans" cxnId="{176F5C92-8236-4EBF-8676-AA21033BEC3E}">
      <dgm:prSet/>
      <dgm:spPr/>
      <dgm:t>
        <a:bodyPr/>
        <a:lstStyle/>
        <a:p>
          <a:pPr rtl="0"/>
          <a:endParaRPr lang="ar-IQ"/>
        </a:p>
      </dgm:t>
    </dgm:pt>
    <dgm:pt modelId="{C2972752-9BE9-4D4C-AC39-449832EB0FED}" type="sibTrans" cxnId="{176F5C92-8236-4EBF-8676-AA21033BEC3E}">
      <dgm:prSet/>
      <dgm:spPr/>
      <dgm:t>
        <a:bodyPr/>
        <a:lstStyle/>
        <a:p>
          <a:pPr rtl="0"/>
          <a:endParaRPr lang="ar-IQ"/>
        </a:p>
      </dgm:t>
    </dgm:pt>
    <dgm:pt modelId="{99DCB188-3E56-40AD-ADCC-1B7A0C64D6A2}">
      <dgm:prSet phldrT="[Text]" custT="1"/>
      <dgm:spPr/>
      <dgm:t>
        <a:bodyPr/>
        <a:lstStyle/>
        <a:p>
          <a:pPr algn="l" rtl="0"/>
          <a:r>
            <a:rPr lang="en-US" sz="4000" dirty="0" smtClean="0">
              <a:solidFill>
                <a:schemeClr val="bg1"/>
              </a:solidFill>
            </a:rPr>
            <a:t>2- By grammatical affixes </a:t>
          </a:r>
          <a:endParaRPr lang="ar-IQ" sz="4000" dirty="0">
            <a:solidFill>
              <a:schemeClr val="bg1"/>
            </a:solidFill>
          </a:endParaRPr>
        </a:p>
      </dgm:t>
    </dgm:pt>
    <dgm:pt modelId="{C502F15A-98B8-4E7E-A7CA-168582778F72}" type="parTrans" cxnId="{BDB97A9C-00E3-47E5-8D69-507C79082181}">
      <dgm:prSet/>
      <dgm:spPr/>
      <dgm:t>
        <a:bodyPr/>
        <a:lstStyle/>
        <a:p>
          <a:pPr rtl="0"/>
          <a:endParaRPr lang="ar-IQ"/>
        </a:p>
      </dgm:t>
    </dgm:pt>
    <dgm:pt modelId="{D1FA2A7E-0DA8-4F0A-8617-ACBF2D164168}" type="sibTrans" cxnId="{BDB97A9C-00E3-47E5-8D69-507C79082181}">
      <dgm:prSet/>
      <dgm:spPr/>
      <dgm:t>
        <a:bodyPr/>
        <a:lstStyle/>
        <a:p>
          <a:pPr rtl="0"/>
          <a:endParaRPr lang="ar-IQ"/>
        </a:p>
      </dgm:t>
    </dgm:pt>
    <dgm:pt modelId="{D2FF54D7-84B9-4245-8006-CBF2277E85D9}">
      <dgm:prSet phldrT="[Text]" phldr="1"/>
      <dgm:spPr/>
      <dgm:t>
        <a:bodyPr/>
        <a:lstStyle/>
        <a:p>
          <a:pPr rtl="0"/>
          <a:endParaRPr lang="ar-IQ">
            <a:solidFill>
              <a:schemeClr val="bg1"/>
            </a:solidFill>
          </a:endParaRPr>
        </a:p>
      </dgm:t>
    </dgm:pt>
    <dgm:pt modelId="{64394299-9F61-4C2C-8DA1-BF6AAB5FC50F}" type="parTrans" cxnId="{3D5E1C53-A761-491A-9016-F5FF139EA6A9}">
      <dgm:prSet/>
      <dgm:spPr/>
      <dgm:t>
        <a:bodyPr/>
        <a:lstStyle/>
        <a:p>
          <a:pPr rtl="0"/>
          <a:endParaRPr lang="ar-IQ"/>
        </a:p>
      </dgm:t>
    </dgm:pt>
    <dgm:pt modelId="{69786F7B-E46C-49C1-B97B-0FA66D42A29D}" type="sibTrans" cxnId="{3D5E1C53-A761-491A-9016-F5FF139EA6A9}">
      <dgm:prSet/>
      <dgm:spPr/>
      <dgm:t>
        <a:bodyPr/>
        <a:lstStyle/>
        <a:p>
          <a:pPr rtl="0"/>
          <a:endParaRPr lang="ar-IQ"/>
        </a:p>
      </dgm:t>
    </dgm:pt>
    <dgm:pt modelId="{70DD7437-C200-4392-B0FA-9452F2AE1C0B}">
      <dgm:prSet custT="1"/>
      <dgm:spPr/>
      <dgm:t>
        <a:bodyPr/>
        <a:lstStyle/>
        <a:p>
          <a:pPr rtl="0"/>
          <a:r>
            <a:rPr lang="en-US" sz="3200" i="1" dirty="0" smtClean="0">
              <a:solidFill>
                <a:schemeClr val="bg1"/>
              </a:solidFill>
            </a:rPr>
            <a:t>3- By grammatical words, or function </a:t>
          </a:r>
          <a:r>
            <a:rPr lang="en-US" sz="3200" dirty="0" smtClean="0">
              <a:solidFill>
                <a:schemeClr val="bg1"/>
              </a:solidFill>
            </a:rPr>
            <a:t>words</a:t>
          </a:r>
          <a:endParaRPr lang="ar-IQ" sz="3200" dirty="0">
            <a:solidFill>
              <a:schemeClr val="bg1"/>
            </a:solidFill>
          </a:endParaRPr>
        </a:p>
      </dgm:t>
    </dgm:pt>
    <dgm:pt modelId="{680C1EEE-BFAF-4763-9FF0-1E517403DA33}" type="parTrans" cxnId="{E4196880-7668-46B5-A2F1-42841FA479ED}">
      <dgm:prSet/>
      <dgm:spPr/>
      <dgm:t>
        <a:bodyPr/>
        <a:lstStyle/>
        <a:p>
          <a:pPr rtl="1"/>
          <a:endParaRPr lang="ar-IQ"/>
        </a:p>
      </dgm:t>
    </dgm:pt>
    <dgm:pt modelId="{2DD543E4-A579-47D9-AC7F-1597E8E0404A}" type="sibTrans" cxnId="{E4196880-7668-46B5-A2F1-42841FA479ED}">
      <dgm:prSet/>
      <dgm:spPr/>
      <dgm:t>
        <a:bodyPr/>
        <a:lstStyle/>
        <a:p>
          <a:pPr rtl="1"/>
          <a:endParaRPr lang="ar-IQ"/>
        </a:p>
      </dgm:t>
    </dgm:pt>
    <dgm:pt modelId="{CB2E79F6-0293-4968-B0BE-E66154CEC888}" type="pres">
      <dgm:prSet presAssocID="{942A4CB8-8FA6-4A9A-A03D-BA6346B267BD}" presName="linear" presStyleCnt="0">
        <dgm:presLayoutVars>
          <dgm:animLvl val="lvl"/>
          <dgm:resizeHandles val="exact"/>
        </dgm:presLayoutVars>
      </dgm:prSet>
      <dgm:spPr/>
      <dgm:t>
        <a:bodyPr/>
        <a:lstStyle/>
        <a:p>
          <a:endParaRPr lang="en-US"/>
        </a:p>
      </dgm:t>
    </dgm:pt>
    <dgm:pt modelId="{01C10F3D-2A2B-4C67-8B7E-80B19D9AE69F}" type="pres">
      <dgm:prSet presAssocID="{657E2A88-9F65-4032-944A-23CB8AF0EB00}" presName="parentText" presStyleLbl="node1" presStyleIdx="0" presStyleCnt="3">
        <dgm:presLayoutVars>
          <dgm:chMax val="0"/>
          <dgm:bulletEnabled val="1"/>
        </dgm:presLayoutVars>
      </dgm:prSet>
      <dgm:spPr/>
      <dgm:t>
        <a:bodyPr/>
        <a:lstStyle/>
        <a:p>
          <a:pPr rtl="1"/>
          <a:endParaRPr lang="ar-IQ"/>
        </a:p>
      </dgm:t>
    </dgm:pt>
    <dgm:pt modelId="{0A66D84E-98B7-4687-83AD-5507AB1CD88A}" type="pres">
      <dgm:prSet presAssocID="{657E2A88-9F65-4032-944A-23CB8AF0EB00}" presName="childText" presStyleLbl="revTx" presStyleIdx="0" presStyleCnt="2">
        <dgm:presLayoutVars>
          <dgm:bulletEnabled val="1"/>
        </dgm:presLayoutVars>
      </dgm:prSet>
      <dgm:spPr/>
      <dgm:t>
        <a:bodyPr/>
        <a:lstStyle/>
        <a:p>
          <a:endParaRPr lang="en-US"/>
        </a:p>
      </dgm:t>
    </dgm:pt>
    <dgm:pt modelId="{31119D6F-8A68-4130-A885-D77B77E61FCE}" type="pres">
      <dgm:prSet presAssocID="{99DCB188-3E56-40AD-ADCC-1B7A0C64D6A2}" presName="parentText" presStyleLbl="node1" presStyleIdx="1" presStyleCnt="3">
        <dgm:presLayoutVars>
          <dgm:chMax val="0"/>
          <dgm:bulletEnabled val="1"/>
        </dgm:presLayoutVars>
      </dgm:prSet>
      <dgm:spPr/>
      <dgm:t>
        <a:bodyPr/>
        <a:lstStyle/>
        <a:p>
          <a:pPr rtl="1"/>
          <a:endParaRPr lang="ar-IQ"/>
        </a:p>
      </dgm:t>
    </dgm:pt>
    <dgm:pt modelId="{A62982F9-6136-4162-A165-F02DFBEC655C}" type="pres">
      <dgm:prSet presAssocID="{99DCB188-3E56-40AD-ADCC-1B7A0C64D6A2}" presName="childText" presStyleLbl="revTx" presStyleIdx="1" presStyleCnt="2">
        <dgm:presLayoutVars>
          <dgm:bulletEnabled val="1"/>
        </dgm:presLayoutVars>
      </dgm:prSet>
      <dgm:spPr/>
      <dgm:t>
        <a:bodyPr/>
        <a:lstStyle/>
        <a:p>
          <a:endParaRPr lang="en-US"/>
        </a:p>
      </dgm:t>
    </dgm:pt>
    <dgm:pt modelId="{C4BD6F40-D5A0-4A27-8018-5AB72792295F}" type="pres">
      <dgm:prSet presAssocID="{70DD7437-C200-4392-B0FA-9452F2AE1C0B}" presName="parentText" presStyleLbl="node1" presStyleIdx="2" presStyleCnt="3">
        <dgm:presLayoutVars>
          <dgm:chMax val="0"/>
          <dgm:bulletEnabled val="1"/>
        </dgm:presLayoutVars>
      </dgm:prSet>
      <dgm:spPr/>
      <dgm:t>
        <a:bodyPr/>
        <a:lstStyle/>
        <a:p>
          <a:pPr rtl="1"/>
          <a:endParaRPr lang="ar-IQ"/>
        </a:p>
      </dgm:t>
    </dgm:pt>
  </dgm:ptLst>
  <dgm:cxnLst>
    <dgm:cxn modelId="{4C3CFF46-3F5C-4E22-982E-9B424DEF2B4D}" type="presOf" srcId="{D2FF54D7-84B9-4245-8006-CBF2277E85D9}" destId="{A62982F9-6136-4162-A165-F02DFBEC655C}" srcOrd="0" destOrd="0" presId="urn:microsoft.com/office/officeart/2005/8/layout/vList2"/>
    <dgm:cxn modelId="{6C27ECA7-AC51-4EF2-9B7F-74F74185D7F6}" type="presOf" srcId="{99DCB188-3E56-40AD-ADCC-1B7A0C64D6A2}" destId="{31119D6F-8A68-4130-A885-D77B77E61FCE}" srcOrd="0" destOrd="0" presId="urn:microsoft.com/office/officeart/2005/8/layout/vList2"/>
    <dgm:cxn modelId="{19E818B4-227C-432B-A5F0-C6C82A0B033E}" type="presOf" srcId="{942A4CB8-8FA6-4A9A-A03D-BA6346B267BD}" destId="{CB2E79F6-0293-4968-B0BE-E66154CEC888}" srcOrd="0" destOrd="0" presId="urn:microsoft.com/office/officeart/2005/8/layout/vList2"/>
    <dgm:cxn modelId="{68EBCA40-8A11-4E80-A7D0-D1E22131A02C}" type="presOf" srcId="{F8291EA8-A397-4F82-93F4-842AF379C93A}" destId="{0A66D84E-98B7-4687-83AD-5507AB1CD88A}" srcOrd="0" destOrd="0" presId="urn:microsoft.com/office/officeart/2005/8/layout/vList2"/>
    <dgm:cxn modelId="{EB55BA2C-38CC-41A4-AC81-162192B54641}" srcId="{942A4CB8-8FA6-4A9A-A03D-BA6346B267BD}" destId="{657E2A88-9F65-4032-944A-23CB8AF0EB00}" srcOrd="0" destOrd="0" parTransId="{FE3FB0EB-45A0-45A9-A9C8-D654F346C6C1}" sibTransId="{D36A1029-405B-49C9-A09B-DC1790387EA4}"/>
    <dgm:cxn modelId="{0295CC4B-A335-498C-9421-7750F834AA11}" type="presOf" srcId="{70DD7437-C200-4392-B0FA-9452F2AE1C0B}" destId="{C4BD6F40-D5A0-4A27-8018-5AB72792295F}" srcOrd="0" destOrd="0" presId="urn:microsoft.com/office/officeart/2005/8/layout/vList2"/>
    <dgm:cxn modelId="{E4196880-7668-46B5-A2F1-42841FA479ED}" srcId="{942A4CB8-8FA6-4A9A-A03D-BA6346B267BD}" destId="{70DD7437-C200-4392-B0FA-9452F2AE1C0B}" srcOrd="2" destOrd="0" parTransId="{680C1EEE-BFAF-4763-9FF0-1E517403DA33}" sibTransId="{2DD543E4-A579-47D9-AC7F-1597E8E0404A}"/>
    <dgm:cxn modelId="{3D5E1C53-A761-491A-9016-F5FF139EA6A9}" srcId="{99DCB188-3E56-40AD-ADCC-1B7A0C64D6A2}" destId="{D2FF54D7-84B9-4245-8006-CBF2277E85D9}" srcOrd="0" destOrd="0" parTransId="{64394299-9F61-4C2C-8DA1-BF6AAB5FC50F}" sibTransId="{69786F7B-E46C-49C1-B97B-0FA66D42A29D}"/>
    <dgm:cxn modelId="{176F5C92-8236-4EBF-8676-AA21033BEC3E}" srcId="{657E2A88-9F65-4032-944A-23CB8AF0EB00}" destId="{F8291EA8-A397-4F82-93F4-842AF379C93A}" srcOrd="0" destOrd="0" parTransId="{7D5B1E50-7043-4085-9B2F-A9D198BF4B69}" sibTransId="{C2972752-9BE9-4D4C-AC39-449832EB0FED}"/>
    <dgm:cxn modelId="{B91A0AEC-1185-4180-9CA9-7DF760297DAC}" type="presOf" srcId="{657E2A88-9F65-4032-944A-23CB8AF0EB00}" destId="{01C10F3D-2A2B-4C67-8B7E-80B19D9AE69F}" srcOrd="0" destOrd="0" presId="urn:microsoft.com/office/officeart/2005/8/layout/vList2"/>
    <dgm:cxn modelId="{BDB97A9C-00E3-47E5-8D69-507C79082181}" srcId="{942A4CB8-8FA6-4A9A-A03D-BA6346B267BD}" destId="{99DCB188-3E56-40AD-ADCC-1B7A0C64D6A2}" srcOrd="1" destOrd="0" parTransId="{C502F15A-98B8-4E7E-A7CA-168582778F72}" sibTransId="{D1FA2A7E-0DA8-4F0A-8617-ACBF2D164168}"/>
    <dgm:cxn modelId="{CD87B6D2-2121-4D96-9C9F-6F4B76D1250C}" type="presParOf" srcId="{CB2E79F6-0293-4968-B0BE-E66154CEC888}" destId="{01C10F3D-2A2B-4C67-8B7E-80B19D9AE69F}" srcOrd="0" destOrd="0" presId="urn:microsoft.com/office/officeart/2005/8/layout/vList2"/>
    <dgm:cxn modelId="{BCA24B88-1466-4930-A359-91FC9396EF66}" type="presParOf" srcId="{CB2E79F6-0293-4968-B0BE-E66154CEC888}" destId="{0A66D84E-98B7-4687-83AD-5507AB1CD88A}" srcOrd="1" destOrd="0" presId="urn:microsoft.com/office/officeart/2005/8/layout/vList2"/>
    <dgm:cxn modelId="{8C506EA1-E329-4C3C-A705-DC56F1C51B8A}" type="presParOf" srcId="{CB2E79F6-0293-4968-B0BE-E66154CEC888}" destId="{31119D6F-8A68-4130-A885-D77B77E61FCE}" srcOrd="2" destOrd="0" presId="urn:microsoft.com/office/officeart/2005/8/layout/vList2"/>
    <dgm:cxn modelId="{E71C4D28-36E5-4241-B87C-8A91A9372AF5}" type="presParOf" srcId="{CB2E79F6-0293-4968-B0BE-E66154CEC888}" destId="{A62982F9-6136-4162-A165-F02DFBEC655C}" srcOrd="3" destOrd="0" presId="urn:microsoft.com/office/officeart/2005/8/layout/vList2"/>
    <dgm:cxn modelId="{5DE576E3-DB7B-49EB-AAA0-207D76C4CDF7}" type="presParOf" srcId="{CB2E79F6-0293-4968-B0BE-E66154CEC888}" destId="{C4BD6F40-D5A0-4A27-8018-5AB72792295F}" srcOrd="4" destOrd="0" presId="urn:microsoft.com/office/officeart/2005/8/layout/vList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F92B75E-71A9-44E5-ACEF-3860A10B43A6}" type="doc">
      <dgm:prSet loTypeId="urn:microsoft.com/office/officeart/2005/8/layout/radial4" loCatId="relationship" qsTypeId="urn:microsoft.com/office/officeart/2005/8/quickstyle/simple1" qsCatId="simple" csTypeId="urn:microsoft.com/office/officeart/2005/8/colors/accent0_2" csCatId="mainScheme" phldr="1"/>
      <dgm:spPr/>
      <dgm:t>
        <a:bodyPr/>
        <a:lstStyle/>
        <a:p>
          <a:endParaRPr lang="en-US"/>
        </a:p>
      </dgm:t>
    </dgm:pt>
    <dgm:pt modelId="{19765D8A-CE78-48B9-83A3-D4AA2FDCDA27}">
      <dgm:prSet phldrT="[Text]"/>
      <dgm:spPr/>
      <dgm:t>
        <a:bodyPr/>
        <a:lstStyle/>
        <a:p>
          <a:r>
            <a:rPr lang="en-US" b="1" dirty="0" smtClean="0"/>
            <a:t>n</a:t>
          </a:r>
          <a:endParaRPr lang="en-US" b="1" dirty="0"/>
        </a:p>
      </dgm:t>
    </dgm:pt>
    <dgm:pt modelId="{2FDA7A60-B09E-41E1-90B7-811B25E7E8AB}" type="parTrans" cxnId="{9D89068E-BA7A-4B81-90CB-8DF969E0E77E}">
      <dgm:prSet/>
      <dgm:spPr/>
      <dgm:t>
        <a:bodyPr/>
        <a:lstStyle/>
        <a:p>
          <a:endParaRPr lang="en-US"/>
        </a:p>
      </dgm:t>
    </dgm:pt>
    <dgm:pt modelId="{86BFF207-EFEA-43CA-8BDF-94CE8DCA2F0C}" type="sibTrans" cxnId="{9D89068E-BA7A-4B81-90CB-8DF969E0E77E}">
      <dgm:prSet/>
      <dgm:spPr/>
      <dgm:t>
        <a:bodyPr/>
        <a:lstStyle/>
        <a:p>
          <a:endParaRPr lang="en-US"/>
        </a:p>
      </dgm:t>
    </dgm:pt>
    <dgm:pt modelId="{20141F24-8512-4063-A5A7-9ABD8BD95531}">
      <dgm:prSet phldrT="[Text]"/>
      <dgm:spPr/>
      <dgm:t>
        <a:bodyPr/>
        <a:lstStyle/>
        <a:p>
          <a:r>
            <a:rPr lang="en-US" dirty="0" smtClean="0"/>
            <a:t>s1</a:t>
          </a:r>
          <a:endParaRPr lang="en-US" dirty="0"/>
        </a:p>
      </dgm:t>
    </dgm:pt>
    <dgm:pt modelId="{F6E52270-3F68-44B2-BA67-917736B76C75}" type="parTrans" cxnId="{D4A2CE1A-E2F9-4507-BF24-997E259DDC44}">
      <dgm:prSet/>
      <dgm:spPr/>
      <dgm:t>
        <a:bodyPr/>
        <a:lstStyle/>
        <a:p>
          <a:endParaRPr lang="en-US"/>
        </a:p>
      </dgm:t>
    </dgm:pt>
    <dgm:pt modelId="{138CF397-EADC-40A8-BBE2-FBAA5CACED07}" type="sibTrans" cxnId="{D4A2CE1A-E2F9-4507-BF24-997E259DDC44}">
      <dgm:prSet/>
      <dgm:spPr/>
      <dgm:t>
        <a:bodyPr/>
        <a:lstStyle/>
        <a:p>
          <a:endParaRPr lang="en-US"/>
        </a:p>
      </dgm:t>
    </dgm:pt>
    <dgm:pt modelId="{95E354F9-822A-48ED-82F4-7AAB7CE281A4}">
      <dgm:prSet phldrT="[Text]"/>
      <dgm:spPr/>
      <dgm:t>
        <a:bodyPr/>
        <a:lstStyle/>
        <a:p>
          <a:r>
            <a:rPr lang="en-US" dirty="0" smtClean="0"/>
            <a:t>s2</a:t>
          </a:r>
          <a:endParaRPr lang="en-US" dirty="0"/>
        </a:p>
      </dgm:t>
    </dgm:pt>
    <dgm:pt modelId="{6122BA26-249B-4934-AAEB-E0BC9A16ECB2}" type="parTrans" cxnId="{ECA3962E-4E65-4BA1-A0AF-3486C0450C15}">
      <dgm:prSet/>
      <dgm:spPr/>
      <dgm:t>
        <a:bodyPr/>
        <a:lstStyle/>
        <a:p>
          <a:endParaRPr lang="en-US"/>
        </a:p>
      </dgm:t>
    </dgm:pt>
    <dgm:pt modelId="{C25B4425-AF34-45EA-B848-DEEDCD44C7F8}" type="sibTrans" cxnId="{ECA3962E-4E65-4BA1-A0AF-3486C0450C15}">
      <dgm:prSet/>
      <dgm:spPr/>
      <dgm:t>
        <a:bodyPr/>
        <a:lstStyle/>
        <a:p>
          <a:endParaRPr lang="en-US"/>
        </a:p>
      </dgm:t>
    </dgm:pt>
    <dgm:pt modelId="{C48094BF-F3D6-4005-B52D-149B931AE11A}">
      <dgm:prSet phldrT="[Text]"/>
      <dgm:spPr/>
      <dgm:t>
        <a:bodyPr/>
        <a:lstStyle/>
        <a:p>
          <a:r>
            <a:rPr lang="en-US" dirty="0" smtClean="0"/>
            <a:t>s3</a:t>
          </a:r>
          <a:endParaRPr lang="en-US" dirty="0"/>
        </a:p>
      </dgm:t>
    </dgm:pt>
    <dgm:pt modelId="{E43C4DD7-4756-4BC2-9CB3-0D6999E243B6}" type="parTrans" cxnId="{2C385C63-716E-4E4C-8E73-D6680C0DBBA7}">
      <dgm:prSet/>
      <dgm:spPr/>
      <dgm:t>
        <a:bodyPr/>
        <a:lstStyle/>
        <a:p>
          <a:endParaRPr lang="en-US"/>
        </a:p>
      </dgm:t>
    </dgm:pt>
    <dgm:pt modelId="{BD0EE245-C104-4F06-9858-ABB3C181DF19}" type="sibTrans" cxnId="{2C385C63-716E-4E4C-8E73-D6680C0DBBA7}">
      <dgm:prSet/>
      <dgm:spPr/>
      <dgm:t>
        <a:bodyPr/>
        <a:lstStyle/>
        <a:p>
          <a:endParaRPr lang="en-US"/>
        </a:p>
      </dgm:t>
    </dgm:pt>
    <dgm:pt modelId="{C5F21EAE-9C48-4C4D-8C87-5868048271FF}" type="pres">
      <dgm:prSet presAssocID="{2F92B75E-71A9-44E5-ACEF-3860A10B43A6}" presName="cycle" presStyleCnt="0">
        <dgm:presLayoutVars>
          <dgm:chMax val="1"/>
          <dgm:dir/>
          <dgm:animLvl val="ctr"/>
          <dgm:resizeHandles val="exact"/>
        </dgm:presLayoutVars>
      </dgm:prSet>
      <dgm:spPr/>
      <dgm:t>
        <a:bodyPr/>
        <a:lstStyle/>
        <a:p>
          <a:endParaRPr lang="en-US"/>
        </a:p>
      </dgm:t>
    </dgm:pt>
    <dgm:pt modelId="{FACFBC73-8749-4EDA-9F33-B9C963A99CC5}" type="pres">
      <dgm:prSet presAssocID="{19765D8A-CE78-48B9-83A3-D4AA2FDCDA27}" presName="centerShape" presStyleLbl="node0" presStyleIdx="0" presStyleCnt="1"/>
      <dgm:spPr/>
      <dgm:t>
        <a:bodyPr/>
        <a:lstStyle/>
        <a:p>
          <a:endParaRPr lang="en-US"/>
        </a:p>
      </dgm:t>
    </dgm:pt>
    <dgm:pt modelId="{F26EFDD3-3117-4039-9A0C-1178EE05CEA9}" type="pres">
      <dgm:prSet presAssocID="{F6E52270-3F68-44B2-BA67-917736B76C75}" presName="parTrans" presStyleLbl="bgSibTrans2D1" presStyleIdx="0" presStyleCnt="3"/>
      <dgm:spPr/>
      <dgm:t>
        <a:bodyPr/>
        <a:lstStyle/>
        <a:p>
          <a:endParaRPr lang="en-US"/>
        </a:p>
      </dgm:t>
    </dgm:pt>
    <dgm:pt modelId="{B0872EE3-A692-45A7-8757-C1451BC205EC}" type="pres">
      <dgm:prSet presAssocID="{20141F24-8512-4063-A5A7-9ABD8BD95531}" presName="node" presStyleLbl="node1" presStyleIdx="0" presStyleCnt="3">
        <dgm:presLayoutVars>
          <dgm:bulletEnabled val="1"/>
        </dgm:presLayoutVars>
      </dgm:prSet>
      <dgm:spPr/>
      <dgm:t>
        <a:bodyPr/>
        <a:lstStyle/>
        <a:p>
          <a:endParaRPr lang="en-US"/>
        </a:p>
      </dgm:t>
    </dgm:pt>
    <dgm:pt modelId="{DA5E4316-4E88-401A-AC5C-7B37E2CD5114}" type="pres">
      <dgm:prSet presAssocID="{6122BA26-249B-4934-AAEB-E0BC9A16ECB2}" presName="parTrans" presStyleLbl="bgSibTrans2D1" presStyleIdx="1" presStyleCnt="3"/>
      <dgm:spPr/>
      <dgm:t>
        <a:bodyPr/>
        <a:lstStyle/>
        <a:p>
          <a:endParaRPr lang="en-US"/>
        </a:p>
      </dgm:t>
    </dgm:pt>
    <dgm:pt modelId="{666BF00E-D7C6-4E1B-8FFF-CB7238441EB3}" type="pres">
      <dgm:prSet presAssocID="{95E354F9-822A-48ED-82F4-7AAB7CE281A4}" presName="node" presStyleLbl="node1" presStyleIdx="1" presStyleCnt="3">
        <dgm:presLayoutVars>
          <dgm:bulletEnabled val="1"/>
        </dgm:presLayoutVars>
      </dgm:prSet>
      <dgm:spPr/>
      <dgm:t>
        <a:bodyPr/>
        <a:lstStyle/>
        <a:p>
          <a:endParaRPr lang="en-US"/>
        </a:p>
      </dgm:t>
    </dgm:pt>
    <dgm:pt modelId="{24A1CC38-5AEC-4AF7-8360-88D0C66FF40B}" type="pres">
      <dgm:prSet presAssocID="{E43C4DD7-4756-4BC2-9CB3-0D6999E243B6}" presName="parTrans" presStyleLbl="bgSibTrans2D1" presStyleIdx="2" presStyleCnt="3"/>
      <dgm:spPr/>
      <dgm:t>
        <a:bodyPr/>
        <a:lstStyle/>
        <a:p>
          <a:endParaRPr lang="en-US"/>
        </a:p>
      </dgm:t>
    </dgm:pt>
    <dgm:pt modelId="{07BEA48E-0C2C-4659-B296-BAFA4ABA78A4}" type="pres">
      <dgm:prSet presAssocID="{C48094BF-F3D6-4005-B52D-149B931AE11A}" presName="node" presStyleLbl="node1" presStyleIdx="2" presStyleCnt="3">
        <dgm:presLayoutVars>
          <dgm:bulletEnabled val="1"/>
        </dgm:presLayoutVars>
      </dgm:prSet>
      <dgm:spPr/>
      <dgm:t>
        <a:bodyPr/>
        <a:lstStyle/>
        <a:p>
          <a:endParaRPr lang="en-US"/>
        </a:p>
      </dgm:t>
    </dgm:pt>
  </dgm:ptLst>
  <dgm:cxnLst>
    <dgm:cxn modelId="{C1DB5246-05CD-4D12-B703-AFDFDE1A2F0B}" type="presOf" srcId="{E43C4DD7-4756-4BC2-9CB3-0D6999E243B6}" destId="{24A1CC38-5AEC-4AF7-8360-88D0C66FF40B}" srcOrd="0" destOrd="0" presId="urn:microsoft.com/office/officeart/2005/8/layout/radial4"/>
    <dgm:cxn modelId="{2DD401A5-DB12-4775-94D6-A8E4E1C806B5}" type="presOf" srcId="{6122BA26-249B-4934-AAEB-E0BC9A16ECB2}" destId="{DA5E4316-4E88-401A-AC5C-7B37E2CD5114}" srcOrd="0" destOrd="0" presId="urn:microsoft.com/office/officeart/2005/8/layout/radial4"/>
    <dgm:cxn modelId="{D4A2CE1A-E2F9-4507-BF24-997E259DDC44}" srcId="{19765D8A-CE78-48B9-83A3-D4AA2FDCDA27}" destId="{20141F24-8512-4063-A5A7-9ABD8BD95531}" srcOrd="0" destOrd="0" parTransId="{F6E52270-3F68-44B2-BA67-917736B76C75}" sibTransId="{138CF397-EADC-40A8-BBE2-FBAA5CACED07}"/>
    <dgm:cxn modelId="{ECA3962E-4E65-4BA1-A0AF-3486C0450C15}" srcId="{19765D8A-CE78-48B9-83A3-D4AA2FDCDA27}" destId="{95E354F9-822A-48ED-82F4-7AAB7CE281A4}" srcOrd="1" destOrd="0" parTransId="{6122BA26-249B-4934-AAEB-E0BC9A16ECB2}" sibTransId="{C25B4425-AF34-45EA-B848-DEEDCD44C7F8}"/>
    <dgm:cxn modelId="{BEC4601A-6840-464D-9419-A7C1D20ACA2A}" type="presOf" srcId="{2F92B75E-71A9-44E5-ACEF-3860A10B43A6}" destId="{C5F21EAE-9C48-4C4D-8C87-5868048271FF}" srcOrd="0" destOrd="0" presId="urn:microsoft.com/office/officeart/2005/8/layout/radial4"/>
    <dgm:cxn modelId="{DE8FA467-3B85-4D83-AF4B-F7117B06C3F5}" type="presOf" srcId="{20141F24-8512-4063-A5A7-9ABD8BD95531}" destId="{B0872EE3-A692-45A7-8757-C1451BC205EC}" srcOrd="0" destOrd="0" presId="urn:microsoft.com/office/officeart/2005/8/layout/radial4"/>
    <dgm:cxn modelId="{FDDB8240-D8D2-4888-B970-A14D19EFD05E}" type="presOf" srcId="{F6E52270-3F68-44B2-BA67-917736B76C75}" destId="{F26EFDD3-3117-4039-9A0C-1178EE05CEA9}" srcOrd="0" destOrd="0" presId="urn:microsoft.com/office/officeart/2005/8/layout/radial4"/>
    <dgm:cxn modelId="{A5986367-D277-4E52-BC27-1209CF70BA29}" type="presOf" srcId="{C48094BF-F3D6-4005-B52D-149B931AE11A}" destId="{07BEA48E-0C2C-4659-B296-BAFA4ABA78A4}" srcOrd="0" destOrd="0" presId="urn:microsoft.com/office/officeart/2005/8/layout/radial4"/>
    <dgm:cxn modelId="{255BA20A-9F6B-4654-92EA-913EDE1EF5C3}" type="presOf" srcId="{19765D8A-CE78-48B9-83A3-D4AA2FDCDA27}" destId="{FACFBC73-8749-4EDA-9F33-B9C963A99CC5}" srcOrd="0" destOrd="0" presId="urn:microsoft.com/office/officeart/2005/8/layout/radial4"/>
    <dgm:cxn modelId="{2C385C63-716E-4E4C-8E73-D6680C0DBBA7}" srcId="{19765D8A-CE78-48B9-83A3-D4AA2FDCDA27}" destId="{C48094BF-F3D6-4005-B52D-149B931AE11A}" srcOrd="2" destOrd="0" parTransId="{E43C4DD7-4756-4BC2-9CB3-0D6999E243B6}" sibTransId="{BD0EE245-C104-4F06-9858-ABB3C181DF19}"/>
    <dgm:cxn modelId="{9D89068E-BA7A-4B81-90CB-8DF969E0E77E}" srcId="{2F92B75E-71A9-44E5-ACEF-3860A10B43A6}" destId="{19765D8A-CE78-48B9-83A3-D4AA2FDCDA27}" srcOrd="0" destOrd="0" parTransId="{2FDA7A60-B09E-41E1-90B7-811B25E7E8AB}" sibTransId="{86BFF207-EFEA-43CA-8BDF-94CE8DCA2F0C}"/>
    <dgm:cxn modelId="{6426ED9B-6313-4689-9189-7D15BB54763E}" type="presOf" srcId="{95E354F9-822A-48ED-82F4-7AAB7CE281A4}" destId="{666BF00E-D7C6-4E1B-8FFF-CB7238441EB3}" srcOrd="0" destOrd="0" presId="urn:microsoft.com/office/officeart/2005/8/layout/radial4"/>
    <dgm:cxn modelId="{831D3581-092A-4BC7-85EF-C450734EF0D8}" type="presParOf" srcId="{C5F21EAE-9C48-4C4D-8C87-5868048271FF}" destId="{FACFBC73-8749-4EDA-9F33-B9C963A99CC5}" srcOrd="0" destOrd="0" presId="urn:microsoft.com/office/officeart/2005/8/layout/radial4"/>
    <dgm:cxn modelId="{A0EB8C5E-6663-43FE-B032-BD4D82CEA932}" type="presParOf" srcId="{C5F21EAE-9C48-4C4D-8C87-5868048271FF}" destId="{F26EFDD3-3117-4039-9A0C-1178EE05CEA9}" srcOrd="1" destOrd="0" presId="urn:microsoft.com/office/officeart/2005/8/layout/radial4"/>
    <dgm:cxn modelId="{C18B5A0A-E447-4C4E-8162-6D4820C8AD6A}" type="presParOf" srcId="{C5F21EAE-9C48-4C4D-8C87-5868048271FF}" destId="{B0872EE3-A692-45A7-8757-C1451BC205EC}" srcOrd="2" destOrd="0" presId="urn:microsoft.com/office/officeart/2005/8/layout/radial4"/>
    <dgm:cxn modelId="{8555FCB2-2748-4B99-B551-28540BF6C3E4}" type="presParOf" srcId="{C5F21EAE-9C48-4C4D-8C87-5868048271FF}" destId="{DA5E4316-4E88-401A-AC5C-7B37E2CD5114}" srcOrd="3" destOrd="0" presId="urn:microsoft.com/office/officeart/2005/8/layout/radial4"/>
    <dgm:cxn modelId="{414F3012-8576-4B8F-9481-68920F90D0A2}" type="presParOf" srcId="{C5F21EAE-9C48-4C4D-8C87-5868048271FF}" destId="{666BF00E-D7C6-4E1B-8FFF-CB7238441EB3}" srcOrd="4" destOrd="0" presId="urn:microsoft.com/office/officeart/2005/8/layout/radial4"/>
    <dgm:cxn modelId="{E4BDF09D-A29D-4EF9-A8C1-A0491588A688}" type="presParOf" srcId="{C5F21EAE-9C48-4C4D-8C87-5868048271FF}" destId="{24A1CC38-5AEC-4AF7-8360-88D0C66FF40B}" srcOrd="5" destOrd="0" presId="urn:microsoft.com/office/officeart/2005/8/layout/radial4"/>
    <dgm:cxn modelId="{3DA8A026-DD9B-475F-B1C5-C65519C17DAA}" type="presParOf" srcId="{C5F21EAE-9C48-4C4D-8C87-5868048271FF}" destId="{07BEA48E-0C2C-4659-B296-BAFA4ABA78A4}" srcOrd="6" destOrd="0" presId="urn:microsoft.com/office/officeart/2005/8/layout/radial4"/>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81A601F-1473-41F6-B906-16C3F76BCA12}" type="doc">
      <dgm:prSet loTypeId="urn:microsoft.com/office/officeart/2005/8/layout/process1" loCatId="process" qsTypeId="urn:microsoft.com/office/officeart/2005/8/quickstyle/3d3" qsCatId="3D" csTypeId="urn:microsoft.com/office/officeart/2005/8/colors/accent0_3" csCatId="mainScheme" phldr="1"/>
      <dgm:spPr/>
      <dgm:t>
        <a:bodyPr/>
        <a:lstStyle/>
        <a:p>
          <a:endParaRPr lang="en-US"/>
        </a:p>
      </dgm:t>
    </dgm:pt>
    <dgm:pt modelId="{282E2768-264B-494C-95F6-3C4B14ABB7CD}">
      <dgm:prSet phldrT="[Text]"/>
      <dgm:spPr/>
      <dgm:t>
        <a:bodyPr/>
        <a:lstStyle/>
        <a:p>
          <a:r>
            <a:rPr lang="en-US" dirty="0" smtClean="0"/>
            <a:t>action</a:t>
          </a:r>
          <a:endParaRPr lang="en-US" dirty="0"/>
        </a:p>
      </dgm:t>
    </dgm:pt>
    <dgm:pt modelId="{850D29A5-85FD-4BDB-A949-A743714E1934}" type="parTrans" cxnId="{15E1D3C3-B288-4F6D-BD25-A8C74165A8E7}">
      <dgm:prSet/>
      <dgm:spPr/>
      <dgm:t>
        <a:bodyPr/>
        <a:lstStyle/>
        <a:p>
          <a:endParaRPr lang="en-US"/>
        </a:p>
      </dgm:t>
    </dgm:pt>
    <dgm:pt modelId="{D45E6405-434F-4508-83D0-16EB55EB9A78}" type="sibTrans" cxnId="{15E1D3C3-B288-4F6D-BD25-A8C74165A8E7}">
      <dgm:prSet/>
      <dgm:spPr/>
      <dgm:t>
        <a:bodyPr/>
        <a:lstStyle/>
        <a:p>
          <a:endParaRPr lang="en-US"/>
        </a:p>
      </dgm:t>
    </dgm:pt>
    <dgm:pt modelId="{386D030F-7CE2-4924-BF47-66058712A0FD}">
      <dgm:prSet phldrT="[Text]"/>
      <dgm:spPr/>
      <dgm:t>
        <a:bodyPr/>
        <a:lstStyle/>
        <a:p>
          <a:r>
            <a:rPr lang="en-US" dirty="0" smtClean="0"/>
            <a:t>Legal action</a:t>
          </a:r>
          <a:endParaRPr lang="en-US" dirty="0"/>
        </a:p>
      </dgm:t>
    </dgm:pt>
    <dgm:pt modelId="{7160A1B8-0C34-4BD7-9156-81A65C0D3AE4}" type="parTrans" cxnId="{2E4D6755-E917-4AF5-ABBF-AD6EDC56A6B0}">
      <dgm:prSet/>
      <dgm:spPr/>
      <dgm:t>
        <a:bodyPr/>
        <a:lstStyle/>
        <a:p>
          <a:endParaRPr lang="en-US"/>
        </a:p>
      </dgm:t>
    </dgm:pt>
    <dgm:pt modelId="{F8D594D5-D5D8-4C59-886A-8D447FE8EF98}" type="sibTrans" cxnId="{2E4D6755-E917-4AF5-ABBF-AD6EDC56A6B0}">
      <dgm:prSet/>
      <dgm:spPr/>
      <dgm:t>
        <a:bodyPr/>
        <a:lstStyle/>
        <a:p>
          <a:endParaRPr lang="en-US"/>
        </a:p>
      </dgm:t>
    </dgm:pt>
    <dgm:pt modelId="{77A547DA-195A-44AE-B543-7152726427DC}">
      <dgm:prSet phldrT="[Text]"/>
      <dgm:spPr/>
      <dgm:t>
        <a:bodyPr/>
        <a:lstStyle/>
        <a:p>
          <a:r>
            <a:rPr lang="en-US" dirty="0" smtClean="0"/>
            <a:t>Lawyer</a:t>
          </a:r>
          <a:endParaRPr lang="en-US" dirty="0"/>
        </a:p>
      </dgm:t>
    </dgm:pt>
    <dgm:pt modelId="{0995229E-10BD-499B-94BF-F48EBB44F10D}" type="sibTrans" cxnId="{10F1AA07-1D64-4F20-A0FE-13963CAD0A73}">
      <dgm:prSet/>
      <dgm:spPr/>
      <dgm:t>
        <a:bodyPr/>
        <a:lstStyle/>
        <a:p>
          <a:endParaRPr lang="en-US"/>
        </a:p>
      </dgm:t>
    </dgm:pt>
    <dgm:pt modelId="{4E68FE03-112E-45B2-AD4F-9D2AD284A009}" type="parTrans" cxnId="{10F1AA07-1D64-4F20-A0FE-13963CAD0A73}">
      <dgm:prSet/>
      <dgm:spPr/>
      <dgm:t>
        <a:bodyPr/>
        <a:lstStyle/>
        <a:p>
          <a:endParaRPr lang="en-US"/>
        </a:p>
      </dgm:t>
    </dgm:pt>
    <dgm:pt modelId="{65A71FFF-DA70-40D8-9A94-8A2A6E45E624}" type="pres">
      <dgm:prSet presAssocID="{781A601F-1473-41F6-B906-16C3F76BCA12}" presName="Name0" presStyleCnt="0">
        <dgm:presLayoutVars>
          <dgm:dir/>
          <dgm:resizeHandles val="exact"/>
        </dgm:presLayoutVars>
      </dgm:prSet>
      <dgm:spPr/>
      <dgm:t>
        <a:bodyPr/>
        <a:lstStyle/>
        <a:p>
          <a:endParaRPr lang="en-US"/>
        </a:p>
      </dgm:t>
    </dgm:pt>
    <dgm:pt modelId="{1B88763B-5CD5-4B62-9EFB-86A119C2B0C7}" type="pres">
      <dgm:prSet presAssocID="{77A547DA-195A-44AE-B543-7152726427DC}" presName="node" presStyleLbl="node1" presStyleIdx="0" presStyleCnt="3">
        <dgm:presLayoutVars>
          <dgm:bulletEnabled val="1"/>
        </dgm:presLayoutVars>
      </dgm:prSet>
      <dgm:spPr/>
      <dgm:t>
        <a:bodyPr/>
        <a:lstStyle/>
        <a:p>
          <a:endParaRPr lang="en-US"/>
        </a:p>
      </dgm:t>
    </dgm:pt>
    <dgm:pt modelId="{26D2114E-B295-44D9-88DB-40B9D7074608}" type="pres">
      <dgm:prSet presAssocID="{0995229E-10BD-499B-94BF-F48EBB44F10D}" presName="sibTrans" presStyleLbl="sibTrans2D1" presStyleIdx="0" presStyleCnt="2"/>
      <dgm:spPr/>
      <dgm:t>
        <a:bodyPr/>
        <a:lstStyle/>
        <a:p>
          <a:endParaRPr lang="en-US"/>
        </a:p>
      </dgm:t>
    </dgm:pt>
    <dgm:pt modelId="{C8976C47-9015-4827-A4F5-2B7AC2FA5439}" type="pres">
      <dgm:prSet presAssocID="{0995229E-10BD-499B-94BF-F48EBB44F10D}" presName="connectorText" presStyleLbl="sibTrans2D1" presStyleIdx="0" presStyleCnt="2"/>
      <dgm:spPr/>
      <dgm:t>
        <a:bodyPr/>
        <a:lstStyle/>
        <a:p>
          <a:endParaRPr lang="en-US"/>
        </a:p>
      </dgm:t>
    </dgm:pt>
    <dgm:pt modelId="{2F20BC9D-3955-4AFA-9C45-DE90870780B9}" type="pres">
      <dgm:prSet presAssocID="{282E2768-264B-494C-95F6-3C4B14ABB7CD}" presName="node" presStyleLbl="node1" presStyleIdx="1" presStyleCnt="3">
        <dgm:presLayoutVars>
          <dgm:bulletEnabled val="1"/>
        </dgm:presLayoutVars>
      </dgm:prSet>
      <dgm:spPr/>
      <dgm:t>
        <a:bodyPr/>
        <a:lstStyle/>
        <a:p>
          <a:endParaRPr lang="en-US"/>
        </a:p>
      </dgm:t>
    </dgm:pt>
    <dgm:pt modelId="{820E6AA3-44BC-4691-B8D0-0AE3C74FDFDD}" type="pres">
      <dgm:prSet presAssocID="{D45E6405-434F-4508-83D0-16EB55EB9A78}" presName="sibTrans" presStyleLbl="sibTrans2D1" presStyleIdx="1" presStyleCnt="2"/>
      <dgm:spPr/>
      <dgm:t>
        <a:bodyPr/>
        <a:lstStyle/>
        <a:p>
          <a:endParaRPr lang="en-US"/>
        </a:p>
      </dgm:t>
    </dgm:pt>
    <dgm:pt modelId="{613355AA-ECD9-4435-ABEB-B53CA01E3B98}" type="pres">
      <dgm:prSet presAssocID="{D45E6405-434F-4508-83D0-16EB55EB9A78}" presName="connectorText" presStyleLbl="sibTrans2D1" presStyleIdx="1" presStyleCnt="2"/>
      <dgm:spPr/>
      <dgm:t>
        <a:bodyPr/>
        <a:lstStyle/>
        <a:p>
          <a:endParaRPr lang="en-US"/>
        </a:p>
      </dgm:t>
    </dgm:pt>
    <dgm:pt modelId="{0D7A5C8A-F207-4D13-B812-BA73FE7E6220}" type="pres">
      <dgm:prSet presAssocID="{386D030F-7CE2-4924-BF47-66058712A0FD}" presName="node" presStyleLbl="node1" presStyleIdx="2" presStyleCnt="3">
        <dgm:presLayoutVars>
          <dgm:bulletEnabled val="1"/>
        </dgm:presLayoutVars>
      </dgm:prSet>
      <dgm:spPr/>
      <dgm:t>
        <a:bodyPr/>
        <a:lstStyle/>
        <a:p>
          <a:endParaRPr lang="en-US"/>
        </a:p>
      </dgm:t>
    </dgm:pt>
  </dgm:ptLst>
  <dgm:cxnLst>
    <dgm:cxn modelId="{B1015EF4-259A-4ECA-931C-F7DDC509FBEB}" type="presOf" srcId="{0995229E-10BD-499B-94BF-F48EBB44F10D}" destId="{C8976C47-9015-4827-A4F5-2B7AC2FA5439}" srcOrd="1" destOrd="0" presId="urn:microsoft.com/office/officeart/2005/8/layout/process1"/>
    <dgm:cxn modelId="{403ADFBC-F278-4543-899C-E5DCC5C15B8D}" type="presOf" srcId="{D45E6405-434F-4508-83D0-16EB55EB9A78}" destId="{613355AA-ECD9-4435-ABEB-B53CA01E3B98}" srcOrd="1" destOrd="0" presId="urn:microsoft.com/office/officeart/2005/8/layout/process1"/>
    <dgm:cxn modelId="{2996DED6-BC13-4703-9BB3-5A3D7AB73218}" type="presOf" srcId="{282E2768-264B-494C-95F6-3C4B14ABB7CD}" destId="{2F20BC9D-3955-4AFA-9C45-DE90870780B9}" srcOrd="0" destOrd="0" presId="urn:microsoft.com/office/officeart/2005/8/layout/process1"/>
    <dgm:cxn modelId="{13D31482-7D58-4F07-BCB2-1DC4BE28EE2F}" type="presOf" srcId="{386D030F-7CE2-4924-BF47-66058712A0FD}" destId="{0D7A5C8A-F207-4D13-B812-BA73FE7E6220}" srcOrd="0" destOrd="0" presId="urn:microsoft.com/office/officeart/2005/8/layout/process1"/>
    <dgm:cxn modelId="{FD198F6E-5E71-4EC9-B67B-4B69E7B0B90D}" type="presOf" srcId="{D45E6405-434F-4508-83D0-16EB55EB9A78}" destId="{820E6AA3-44BC-4691-B8D0-0AE3C74FDFDD}" srcOrd="0" destOrd="0" presId="urn:microsoft.com/office/officeart/2005/8/layout/process1"/>
    <dgm:cxn modelId="{2E4D6755-E917-4AF5-ABBF-AD6EDC56A6B0}" srcId="{781A601F-1473-41F6-B906-16C3F76BCA12}" destId="{386D030F-7CE2-4924-BF47-66058712A0FD}" srcOrd="2" destOrd="0" parTransId="{7160A1B8-0C34-4BD7-9156-81A65C0D3AE4}" sibTransId="{F8D594D5-D5D8-4C59-886A-8D447FE8EF98}"/>
    <dgm:cxn modelId="{E1DB2DDC-3636-4C00-9216-F089B68F812C}" type="presOf" srcId="{0995229E-10BD-499B-94BF-F48EBB44F10D}" destId="{26D2114E-B295-44D9-88DB-40B9D7074608}" srcOrd="0" destOrd="0" presId="urn:microsoft.com/office/officeart/2005/8/layout/process1"/>
    <dgm:cxn modelId="{4A93BE5F-6B45-40AC-A590-A4E350D24DBE}" type="presOf" srcId="{77A547DA-195A-44AE-B543-7152726427DC}" destId="{1B88763B-5CD5-4B62-9EFB-86A119C2B0C7}" srcOrd="0" destOrd="0" presId="urn:microsoft.com/office/officeart/2005/8/layout/process1"/>
    <dgm:cxn modelId="{BDF3BBE7-8115-47AC-95E3-5C329C24C032}" type="presOf" srcId="{781A601F-1473-41F6-B906-16C3F76BCA12}" destId="{65A71FFF-DA70-40D8-9A94-8A2A6E45E624}" srcOrd="0" destOrd="0" presId="urn:microsoft.com/office/officeart/2005/8/layout/process1"/>
    <dgm:cxn modelId="{10F1AA07-1D64-4F20-A0FE-13963CAD0A73}" srcId="{781A601F-1473-41F6-B906-16C3F76BCA12}" destId="{77A547DA-195A-44AE-B543-7152726427DC}" srcOrd="0" destOrd="0" parTransId="{4E68FE03-112E-45B2-AD4F-9D2AD284A009}" sibTransId="{0995229E-10BD-499B-94BF-F48EBB44F10D}"/>
    <dgm:cxn modelId="{15E1D3C3-B288-4F6D-BD25-A8C74165A8E7}" srcId="{781A601F-1473-41F6-B906-16C3F76BCA12}" destId="{282E2768-264B-494C-95F6-3C4B14ABB7CD}" srcOrd="1" destOrd="0" parTransId="{850D29A5-85FD-4BDB-A949-A743714E1934}" sibTransId="{D45E6405-434F-4508-83D0-16EB55EB9A78}"/>
    <dgm:cxn modelId="{55197799-A724-44FD-A2F8-5049A2F10F37}" type="presParOf" srcId="{65A71FFF-DA70-40D8-9A94-8A2A6E45E624}" destId="{1B88763B-5CD5-4B62-9EFB-86A119C2B0C7}" srcOrd="0" destOrd="0" presId="urn:microsoft.com/office/officeart/2005/8/layout/process1"/>
    <dgm:cxn modelId="{642DAFE3-EB70-4984-9ED5-A90A01D79413}" type="presParOf" srcId="{65A71FFF-DA70-40D8-9A94-8A2A6E45E624}" destId="{26D2114E-B295-44D9-88DB-40B9D7074608}" srcOrd="1" destOrd="0" presId="urn:microsoft.com/office/officeart/2005/8/layout/process1"/>
    <dgm:cxn modelId="{3467C610-8249-452C-8461-6309B44FBCC5}" type="presParOf" srcId="{26D2114E-B295-44D9-88DB-40B9D7074608}" destId="{C8976C47-9015-4827-A4F5-2B7AC2FA5439}" srcOrd="0" destOrd="0" presId="urn:microsoft.com/office/officeart/2005/8/layout/process1"/>
    <dgm:cxn modelId="{C536C7F8-938E-48EA-AFB3-99735045D726}" type="presParOf" srcId="{65A71FFF-DA70-40D8-9A94-8A2A6E45E624}" destId="{2F20BC9D-3955-4AFA-9C45-DE90870780B9}" srcOrd="2" destOrd="0" presId="urn:microsoft.com/office/officeart/2005/8/layout/process1"/>
    <dgm:cxn modelId="{374602F2-BD54-4DAC-B049-8555BDF92A78}" type="presParOf" srcId="{65A71FFF-DA70-40D8-9A94-8A2A6E45E624}" destId="{820E6AA3-44BC-4691-B8D0-0AE3C74FDFDD}" srcOrd="3" destOrd="0" presId="urn:microsoft.com/office/officeart/2005/8/layout/process1"/>
    <dgm:cxn modelId="{D8AC0BD2-0036-45A9-B376-7F7D06A331DC}" type="presParOf" srcId="{820E6AA3-44BC-4691-B8D0-0AE3C74FDFDD}" destId="{613355AA-ECD9-4435-ABEB-B53CA01E3B98}" srcOrd="0" destOrd="0" presId="urn:microsoft.com/office/officeart/2005/8/layout/process1"/>
    <dgm:cxn modelId="{40711E72-F7BE-4085-997E-303DEB64FAD8}" type="presParOf" srcId="{65A71FFF-DA70-40D8-9A94-8A2A6E45E624}" destId="{0D7A5C8A-F207-4D13-B812-BA73FE7E6220}" srcOrd="4" destOrd="0" presId="urn:microsoft.com/office/officeart/2005/8/layout/process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81A601F-1473-41F6-B906-16C3F76BCA12}" type="doc">
      <dgm:prSet loTypeId="urn:microsoft.com/office/officeart/2005/8/layout/process1" loCatId="process" qsTypeId="urn:microsoft.com/office/officeart/2005/8/quickstyle/3d3" qsCatId="3D" csTypeId="urn:microsoft.com/office/officeart/2005/8/colors/accent1_2" csCatId="accent1" phldr="1"/>
      <dgm:spPr/>
      <dgm:t>
        <a:bodyPr/>
        <a:lstStyle/>
        <a:p>
          <a:endParaRPr lang="en-US"/>
        </a:p>
      </dgm:t>
    </dgm:pt>
    <dgm:pt modelId="{282E2768-264B-494C-95F6-3C4B14ABB7CD}">
      <dgm:prSet phldrT="[Text]"/>
      <dgm:spPr/>
      <dgm:t>
        <a:bodyPr/>
        <a:lstStyle/>
        <a:p>
          <a:r>
            <a:rPr lang="en-US" dirty="0" smtClean="0"/>
            <a:t>action</a:t>
          </a:r>
          <a:endParaRPr lang="en-US" dirty="0"/>
        </a:p>
      </dgm:t>
    </dgm:pt>
    <dgm:pt modelId="{850D29A5-85FD-4BDB-A949-A743714E1934}" type="parTrans" cxnId="{15E1D3C3-B288-4F6D-BD25-A8C74165A8E7}">
      <dgm:prSet/>
      <dgm:spPr/>
      <dgm:t>
        <a:bodyPr/>
        <a:lstStyle/>
        <a:p>
          <a:endParaRPr lang="en-US"/>
        </a:p>
      </dgm:t>
    </dgm:pt>
    <dgm:pt modelId="{D45E6405-434F-4508-83D0-16EB55EB9A78}" type="sibTrans" cxnId="{15E1D3C3-B288-4F6D-BD25-A8C74165A8E7}">
      <dgm:prSet/>
      <dgm:spPr/>
      <dgm:t>
        <a:bodyPr/>
        <a:lstStyle/>
        <a:p>
          <a:endParaRPr lang="en-US"/>
        </a:p>
      </dgm:t>
    </dgm:pt>
    <dgm:pt modelId="{386D030F-7CE2-4924-BF47-66058712A0FD}">
      <dgm:prSet phldrT="[Text]"/>
      <dgm:spPr/>
      <dgm:t>
        <a:bodyPr/>
        <a:lstStyle/>
        <a:p>
          <a:r>
            <a:rPr lang="en-US" dirty="0" smtClean="0"/>
            <a:t>Military operation</a:t>
          </a:r>
          <a:endParaRPr lang="en-US" dirty="0"/>
        </a:p>
      </dgm:t>
    </dgm:pt>
    <dgm:pt modelId="{7160A1B8-0C34-4BD7-9156-81A65C0D3AE4}" type="parTrans" cxnId="{2E4D6755-E917-4AF5-ABBF-AD6EDC56A6B0}">
      <dgm:prSet/>
      <dgm:spPr/>
      <dgm:t>
        <a:bodyPr/>
        <a:lstStyle/>
        <a:p>
          <a:endParaRPr lang="en-US"/>
        </a:p>
      </dgm:t>
    </dgm:pt>
    <dgm:pt modelId="{F8D594D5-D5D8-4C59-886A-8D447FE8EF98}" type="sibTrans" cxnId="{2E4D6755-E917-4AF5-ABBF-AD6EDC56A6B0}">
      <dgm:prSet/>
      <dgm:spPr/>
      <dgm:t>
        <a:bodyPr/>
        <a:lstStyle/>
        <a:p>
          <a:endParaRPr lang="en-US"/>
        </a:p>
      </dgm:t>
    </dgm:pt>
    <dgm:pt modelId="{77A547DA-195A-44AE-B543-7152726427DC}">
      <dgm:prSet phldrT="[Text]"/>
      <dgm:spPr/>
      <dgm:t>
        <a:bodyPr/>
        <a:lstStyle/>
        <a:p>
          <a:r>
            <a:rPr lang="en-US" dirty="0" smtClean="0"/>
            <a:t>soldier</a:t>
          </a:r>
          <a:endParaRPr lang="en-US" dirty="0"/>
        </a:p>
      </dgm:t>
    </dgm:pt>
    <dgm:pt modelId="{0995229E-10BD-499B-94BF-F48EBB44F10D}" type="sibTrans" cxnId="{10F1AA07-1D64-4F20-A0FE-13963CAD0A73}">
      <dgm:prSet/>
      <dgm:spPr/>
      <dgm:t>
        <a:bodyPr/>
        <a:lstStyle/>
        <a:p>
          <a:endParaRPr lang="en-US"/>
        </a:p>
      </dgm:t>
    </dgm:pt>
    <dgm:pt modelId="{4E68FE03-112E-45B2-AD4F-9D2AD284A009}" type="parTrans" cxnId="{10F1AA07-1D64-4F20-A0FE-13963CAD0A73}">
      <dgm:prSet/>
      <dgm:spPr/>
      <dgm:t>
        <a:bodyPr/>
        <a:lstStyle/>
        <a:p>
          <a:endParaRPr lang="en-US"/>
        </a:p>
      </dgm:t>
    </dgm:pt>
    <dgm:pt modelId="{65A71FFF-DA70-40D8-9A94-8A2A6E45E624}" type="pres">
      <dgm:prSet presAssocID="{781A601F-1473-41F6-B906-16C3F76BCA12}" presName="Name0" presStyleCnt="0">
        <dgm:presLayoutVars>
          <dgm:dir/>
          <dgm:resizeHandles val="exact"/>
        </dgm:presLayoutVars>
      </dgm:prSet>
      <dgm:spPr/>
      <dgm:t>
        <a:bodyPr/>
        <a:lstStyle/>
        <a:p>
          <a:endParaRPr lang="en-US"/>
        </a:p>
      </dgm:t>
    </dgm:pt>
    <dgm:pt modelId="{1B88763B-5CD5-4B62-9EFB-86A119C2B0C7}" type="pres">
      <dgm:prSet presAssocID="{77A547DA-195A-44AE-B543-7152726427DC}" presName="node" presStyleLbl="node1" presStyleIdx="0" presStyleCnt="3">
        <dgm:presLayoutVars>
          <dgm:bulletEnabled val="1"/>
        </dgm:presLayoutVars>
      </dgm:prSet>
      <dgm:spPr/>
      <dgm:t>
        <a:bodyPr/>
        <a:lstStyle/>
        <a:p>
          <a:endParaRPr lang="en-US"/>
        </a:p>
      </dgm:t>
    </dgm:pt>
    <dgm:pt modelId="{26D2114E-B295-44D9-88DB-40B9D7074608}" type="pres">
      <dgm:prSet presAssocID="{0995229E-10BD-499B-94BF-F48EBB44F10D}" presName="sibTrans" presStyleLbl="sibTrans2D1" presStyleIdx="0" presStyleCnt="2"/>
      <dgm:spPr/>
      <dgm:t>
        <a:bodyPr/>
        <a:lstStyle/>
        <a:p>
          <a:endParaRPr lang="en-US"/>
        </a:p>
      </dgm:t>
    </dgm:pt>
    <dgm:pt modelId="{C8976C47-9015-4827-A4F5-2B7AC2FA5439}" type="pres">
      <dgm:prSet presAssocID="{0995229E-10BD-499B-94BF-F48EBB44F10D}" presName="connectorText" presStyleLbl="sibTrans2D1" presStyleIdx="0" presStyleCnt="2"/>
      <dgm:spPr/>
      <dgm:t>
        <a:bodyPr/>
        <a:lstStyle/>
        <a:p>
          <a:endParaRPr lang="en-US"/>
        </a:p>
      </dgm:t>
    </dgm:pt>
    <dgm:pt modelId="{2F20BC9D-3955-4AFA-9C45-DE90870780B9}" type="pres">
      <dgm:prSet presAssocID="{282E2768-264B-494C-95F6-3C4B14ABB7CD}" presName="node" presStyleLbl="node1" presStyleIdx="1" presStyleCnt="3">
        <dgm:presLayoutVars>
          <dgm:bulletEnabled val="1"/>
        </dgm:presLayoutVars>
      </dgm:prSet>
      <dgm:spPr/>
      <dgm:t>
        <a:bodyPr/>
        <a:lstStyle/>
        <a:p>
          <a:endParaRPr lang="en-US"/>
        </a:p>
      </dgm:t>
    </dgm:pt>
    <dgm:pt modelId="{820E6AA3-44BC-4691-B8D0-0AE3C74FDFDD}" type="pres">
      <dgm:prSet presAssocID="{D45E6405-434F-4508-83D0-16EB55EB9A78}" presName="sibTrans" presStyleLbl="sibTrans2D1" presStyleIdx="1" presStyleCnt="2"/>
      <dgm:spPr/>
      <dgm:t>
        <a:bodyPr/>
        <a:lstStyle/>
        <a:p>
          <a:endParaRPr lang="en-US"/>
        </a:p>
      </dgm:t>
    </dgm:pt>
    <dgm:pt modelId="{613355AA-ECD9-4435-ABEB-B53CA01E3B98}" type="pres">
      <dgm:prSet presAssocID="{D45E6405-434F-4508-83D0-16EB55EB9A78}" presName="connectorText" presStyleLbl="sibTrans2D1" presStyleIdx="1" presStyleCnt="2"/>
      <dgm:spPr/>
      <dgm:t>
        <a:bodyPr/>
        <a:lstStyle/>
        <a:p>
          <a:endParaRPr lang="en-US"/>
        </a:p>
      </dgm:t>
    </dgm:pt>
    <dgm:pt modelId="{0D7A5C8A-F207-4D13-B812-BA73FE7E6220}" type="pres">
      <dgm:prSet presAssocID="{386D030F-7CE2-4924-BF47-66058712A0FD}" presName="node" presStyleLbl="node1" presStyleIdx="2" presStyleCnt="3">
        <dgm:presLayoutVars>
          <dgm:bulletEnabled val="1"/>
        </dgm:presLayoutVars>
      </dgm:prSet>
      <dgm:spPr/>
      <dgm:t>
        <a:bodyPr/>
        <a:lstStyle/>
        <a:p>
          <a:endParaRPr lang="en-US"/>
        </a:p>
      </dgm:t>
    </dgm:pt>
  </dgm:ptLst>
  <dgm:cxnLst>
    <dgm:cxn modelId="{95884E71-40F0-4C5F-9621-0E5AA89E5E8E}" type="presOf" srcId="{0995229E-10BD-499B-94BF-F48EBB44F10D}" destId="{26D2114E-B295-44D9-88DB-40B9D7074608}" srcOrd="0" destOrd="0" presId="urn:microsoft.com/office/officeart/2005/8/layout/process1"/>
    <dgm:cxn modelId="{2E4D6755-E917-4AF5-ABBF-AD6EDC56A6B0}" srcId="{781A601F-1473-41F6-B906-16C3F76BCA12}" destId="{386D030F-7CE2-4924-BF47-66058712A0FD}" srcOrd="2" destOrd="0" parTransId="{7160A1B8-0C34-4BD7-9156-81A65C0D3AE4}" sibTransId="{F8D594D5-D5D8-4C59-886A-8D447FE8EF98}"/>
    <dgm:cxn modelId="{25F9897F-1138-4B4E-A281-A912E6D2D4DF}" type="presOf" srcId="{386D030F-7CE2-4924-BF47-66058712A0FD}" destId="{0D7A5C8A-F207-4D13-B812-BA73FE7E6220}" srcOrd="0" destOrd="0" presId="urn:microsoft.com/office/officeart/2005/8/layout/process1"/>
    <dgm:cxn modelId="{B8E6CF91-9E36-485B-8937-22EE5A17A29A}" type="presOf" srcId="{0995229E-10BD-499B-94BF-F48EBB44F10D}" destId="{C8976C47-9015-4827-A4F5-2B7AC2FA5439}" srcOrd="1" destOrd="0" presId="urn:microsoft.com/office/officeart/2005/8/layout/process1"/>
    <dgm:cxn modelId="{66429C97-838D-420A-B81E-A81EB7A86990}" type="presOf" srcId="{77A547DA-195A-44AE-B543-7152726427DC}" destId="{1B88763B-5CD5-4B62-9EFB-86A119C2B0C7}" srcOrd="0" destOrd="0" presId="urn:microsoft.com/office/officeart/2005/8/layout/process1"/>
    <dgm:cxn modelId="{10F1AA07-1D64-4F20-A0FE-13963CAD0A73}" srcId="{781A601F-1473-41F6-B906-16C3F76BCA12}" destId="{77A547DA-195A-44AE-B543-7152726427DC}" srcOrd="0" destOrd="0" parTransId="{4E68FE03-112E-45B2-AD4F-9D2AD284A009}" sibTransId="{0995229E-10BD-499B-94BF-F48EBB44F10D}"/>
    <dgm:cxn modelId="{6A165328-0DEC-43CA-A867-2B00C9C79064}" type="presOf" srcId="{781A601F-1473-41F6-B906-16C3F76BCA12}" destId="{65A71FFF-DA70-40D8-9A94-8A2A6E45E624}" srcOrd="0" destOrd="0" presId="urn:microsoft.com/office/officeart/2005/8/layout/process1"/>
    <dgm:cxn modelId="{DA012F04-038C-4047-9480-F156F25B47AB}" type="presOf" srcId="{D45E6405-434F-4508-83D0-16EB55EB9A78}" destId="{613355AA-ECD9-4435-ABEB-B53CA01E3B98}" srcOrd="1" destOrd="0" presId="urn:microsoft.com/office/officeart/2005/8/layout/process1"/>
    <dgm:cxn modelId="{DEF447BF-31E9-4093-96CC-FDA377E9A78E}" type="presOf" srcId="{D45E6405-434F-4508-83D0-16EB55EB9A78}" destId="{820E6AA3-44BC-4691-B8D0-0AE3C74FDFDD}" srcOrd="0" destOrd="0" presId="urn:microsoft.com/office/officeart/2005/8/layout/process1"/>
    <dgm:cxn modelId="{15E1D3C3-B288-4F6D-BD25-A8C74165A8E7}" srcId="{781A601F-1473-41F6-B906-16C3F76BCA12}" destId="{282E2768-264B-494C-95F6-3C4B14ABB7CD}" srcOrd="1" destOrd="0" parTransId="{850D29A5-85FD-4BDB-A949-A743714E1934}" sibTransId="{D45E6405-434F-4508-83D0-16EB55EB9A78}"/>
    <dgm:cxn modelId="{106C9142-2BF8-4ED9-A89D-C621E9DFF710}" type="presOf" srcId="{282E2768-264B-494C-95F6-3C4B14ABB7CD}" destId="{2F20BC9D-3955-4AFA-9C45-DE90870780B9}" srcOrd="0" destOrd="0" presId="urn:microsoft.com/office/officeart/2005/8/layout/process1"/>
    <dgm:cxn modelId="{11EA966E-CE74-49CE-B4C5-B67AFC2CDE13}" type="presParOf" srcId="{65A71FFF-DA70-40D8-9A94-8A2A6E45E624}" destId="{1B88763B-5CD5-4B62-9EFB-86A119C2B0C7}" srcOrd="0" destOrd="0" presId="urn:microsoft.com/office/officeart/2005/8/layout/process1"/>
    <dgm:cxn modelId="{FD4A4CA5-6912-467F-BFEB-1BE965905F9B}" type="presParOf" srcId="{65A71FFF-DA70-40D8-9A94-8A2A6E45E624}" destId="{26D2114E-B295-44D9-88DB-40B9D7074608}" srcOrd="1" destOrd="0" presId="urn:microsoft.com/office/officeart/2005/8/layout/process1"/>
    <dgm:cxn modelId="{3C331D1E-6E1F-403C-865D-4FF553CAB9DF}" type="presParOf" srcId="{26D2114E-B295-44D9-88DB-40B9D7074608}" destId="{C8976C47-9015-4827-A4F5-2B7AC2FA5439}" srcOrd="0" destOrd="0" presId="urn:microsoft.com/office/officeart/2005/8/layout/process1"/>
    <dgm:cxn modelId="{79EED741-6898-43FF-9332-3F2251D9DF03}" type="presParOf" srcId="{65A71FFF-DA70-40D8-9A94-8A2A6E45E624}" destId="{2F20BC9D-3955-4AFA-9C45-DE90870780B9}" srcOrd="2" destOrd="0" presId="urn:microsoft.com/office/officeart/2005/8/layout/process1"/>
    <dgm:cxn modelId="{9C5867CE-E9C8-4B81-A297-A3F0CECC0A9D}" type="presParOf" srcId="{65A71FFF-DA70-40D8-9A94-8A2A6E45E624}" destId="{820E6AA3-44BC-4691-B8D0-0AE3C74FDFDD}" srcOrd="3" destOrd="0" presId="urn:microsoft.com/office/officeart/2005/8/layout/process1"/>
    <dgm:cxn modelId="{CC3E57AF-D9CE-4D70-A1A9-7B63059A30FA}" type="presParOf" srcId="{820E6AA3-44BC-4691-B8D0-0AE3C74FDFDD}" destId="{613355AA-ECD9-4435-ABEB-B53CA01E3B98}" srcOrd="0" destOrd="0" presId="urn:microsoft.com/office/officeart/2005/8/layout/process1"/>
    <dgm:cxn modelId="{586A20EE-8340-42ED-9342-4E89E6D2C1B6}" type="presParOf" srcId="{65A71FFF-DA70-40D8-9A94-8A2A6E45E624}" destId="{0D7A5C8A-F207-4D13-B812-BA73FE7E6220}" srcOrd="4" destOrd="0" presId="urn:microsoft.com/office/officeart/2005/8/layout/process1"/>
  </dgm:cxnLst>
  <dgm:bg/>
  <dgm:whole/>
  <dgm:extLst>
    <a:ext uri="http://schemas.microsoft.com/office/drawing/2008/diagram">
      <dsp:dataModelExt xmlns=""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EA29061-FA4E-4A0C-992F-238E2A3A241A}"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05896906-99A0-415B-8F9D-49FF12D06789}">
      <dgm:prSet phldrT="[Text]" custT="1"/>
      <dgm:spPr/>
      <dgm:t>
        <a:bodyPr/>
        <a:lstStyle/>
        <a:p>
          <a:r>
            <a:rPr lang="en-US" sz="3200" b="1" dirty="0" smtClean="0"/>
            <a:t>Sole</a:t>
          </a:r>
          <a:r>
            <a:rPr lang="en-US" sz="3200" dirty="0" smtClean="0"/>
            <a:t> ’bottom of a shoe; name of a fish</a:t>
          </a:r>
          <a:endParaRPr lang="en-US" sz="3200" dirty="0"/>
        </a:p>
      </dgm:t>
    </dgm:pt>
    <dgm:pt modelId="{BAD89457-E704-468D-97D5-09DE525675BB}" type="parTrans" cxnId="{9DA5BA86-879C-4966-B61E-2012EFCA518B}">
      <dgm:prSet/>
      <dgm:spPr/>
      <dgm:t>
        <a:bodyPr/>
        <a:lstStyle/>
        <a:p>
          <a:endParaRPr lang="en-US"/>
        </a:p>
      </dgm:t>
    </dgm:pt>
    <dgm:pt modelId="{AD0D86AD-12B4-4A81-9929-D341CB3E7DE9}" type="sibTrans" cxnId="{9DA5BA86-879C-4966-B61E-2012EFCA518B}">
      <dgm:prSet/>
      <dgm:spPr/>
      <dgm:t>
        <a:bodyPr/>
        <a:lstStyle/>
        <a:p>
          <a:endParaRPr lang="en-US"/>
        </a:p>
      </dgm:t>
    </dgm:pt>
    <dgm:pt modelId="{0F5C9003-2AE6-4417-880B-78ECA7C33A3D}">
      <dgm:prSet phldrT="[Text]"/>
      <dgm:spPr/>
      <dgm:t>
        <a:bodyPr/>
        <a:lstStyle/>
        <a:p>
          <a:r>
            <a:rPr lang="en-US" dirty="0" smtClean="0"/>
            <a:t>Sole‘ ‘bottom of a shoe’</a:t>
          </a:r>
          <a:endParaRPr lang="en-US" dirty="0"/>
        </a:p>
      </dgm:t>
    </dgm:pt>
    <dgm:pt modelId="{3C77B0E5-02F3-45C3-9019-72C1AB7E3E5B}" type="parTrans" cxnId="{A4F8507A-0E55-4008-859B-B6399D317695}">
      <dgm:prSet/>
      <dgm:spPr/>
      <dgm:t>
        <a:bodyPr/>
        <a:lstStyle/>
        <a:p>
          <a:endParaRPr lang="en-US"/>
        </a:p>
      </dgm:t>
    </dgm:pt>
    <dgm:pt modelId="{9E540D4B-0880-4F72-96B0-D24DDAFF4220}" type="sibTrans" cxnId="{A4F8507A-0E55-4008-859B-B6399D317695}">
      <dgm:prSet/>
      <dgm:spPr/>
      <dgm:t>
        <a:bodyPr/>
        <a:lstStyle/>
        <a:p>
          <a:endParaRPr lang="en-US"/>
        </a:p>
      </dgm:t>
    </dgm:pt>
    <dgm:pt modelId="{DA7F390D-9116-421A-92C5-CF20F175F7BB}">
      <dgm:prSet phldrT="[Text]"/>
      <dgm:spPr/>
      <dgm:t>
        <a:bodyPr/>
        <a:lstStyle/>
        <a:p>
          <a:r>
            <a:rPr lang="en-US" dirty="0" smtClean="0"/>
            <a:t>Sole ‘name of a fish’</a:t>
          </a:r>
          <a:endParaRPr lang="en-US" dirty="0"/>
        </a:p>
      </dgm:t>
    </dgm:pt>
    <dgm:pt modelId="{8947E27D-460A-4ACE-AF9A-6299D5890E53}" type="parTrans" cxnId="{5E99BD52-2BBF-459D-8317-909551278CEF}">
      <dgm:prSet/>
      <dgm:spPr/>
      <dgm:t>
        <a:bodyPr/>
        <a:lstStyle/>
        <a:p>
          <a:endParaRPr lang="en-US"/>
        </a:p>
      </dgm:t>
    </dgm:pt>
    <dgm:pt modelId="{CCA5BDF8-F856-46CC-940B-D5437CFBB2A0}" type="sibTrans" cxnId="{5E99BD52-2BBF-459D-8317-909551278CEF}">
      <dgm:prSet/>
      <dgm:spPr/>
      <dgm:t>
        <a:bodyPr/>
        <a:lstStyle/>
        <a:p>
          <a:endParaRPr lang="en-US"/>
        </a:p>
      </dgm:t>
    </dgm:pt>
    <dgm:pt modelId="{C3454250-727E-4997-BDD9-7A74ED2E66FA}" type="pres">
      <dgm:prSet presAssocID="{CEA29061-FA4E-4A0C-992F-238E2A3A241A}" presName="hierChild1" presStyleCnt="0">
        <dgm:presLayoutVars>
          <dgm:chPref val="1"/>
          <dgm:dir/>
          <dgm:animOne val="branch"/>
          <dgm:animLvl val="lvl"/>
          <dgm:resizeHandles/>
        </dgm:presLayoutVars>
      </dgm:prSet>
      <dgm:spPr/>
      <dgm:t>
        <a:bodyPr/>
        <a:lstStyle/>
        <a:p>
          <a:endParaRPr lang="en-US"/>
        </a:p>
      </dgm:t>
    </dgm:pt>
    <dgm:pt modelId="{FE7E7599-0010-493F-AA5F-2402F2D133EC}" type="pres">
      <dgm:prSet presAssocID="{05896906-99A0-415B-8F9D-49FF12D06789}" presName="hierRoot1" presStyleCnt="0"/>
      <dgm:spPr/>
    </dgm:pt>
    <dgm:pt modelId="{8E6AB367-58A6-44B1-839D-A51938596218}" type="pres">
      <dgm:prSet presAssocID="{05896906-99A0-415B-8F9D-49FF12D06789}" presName="composite" presStyleCnt="0"/>
      <dgm:spPr/>
    </dgm:pt>
    <dgm:pt modelId="{BE221C90-ED14-4B89-B8EA-09C1711FF715}" type="pres">
      <dgm:prSet presAssocID="{05896906-99A0-415B-8F9D-49FF12D06789}" presName="background" presStyleLbl="node0" presStyleIdx="0" presStyleCnt="1"/>
      <dgm:spPr/>
    </dgm:pt>
    <dgm:pt modelId="{FF7578EC-802E-4A0F-8218-2EBFB6573766}" type="pres">
      <dgm:prSet presAssocID="{05896906-99A0-415B-8F9D-49FF12D06789}" presName="text" presStyleLbl="fgAcc0" presStyleIdx="0" presStyleCnt="1" custScaleX="195655">
        <dgm:presLayoutVars>
          <dgm:chPref val="3"/>
        </dgm:presLayoutVars>
      </dgm:prSet>
      <dgm:spPr/>
      <dgm:t>
        <a:bodyPr/>
        <a:lstStyle/>
        <a:p>
          <a:endParaRPr lang="en-US"/>
        </a:p>
      </dgm:t>
    </dgm:pt>
    <dgm:pt modelId="{C2D36C84-D0D4-421C-816C-678312D70538}" type="pres">
      <dgm:prSet presAssocID="{05896906-99A0-415B-8F9D-49FF12D06789}" presName="hierChild2" presStyleCnt="0"/>
      <dgm:spPr/>
    </dgm:pt>
    <dgm:pt modelId="{F36E73A4-6AB0-4F10-BD29-A6CCF2586577}" type="pres">
      <dgm:prSet presAssocID="{3C77B0E5-02F3-45C3-9019-72C1AB7E3E5B}" presName="Name10" presStyleLbl="parChTrans1D2" presStyleIdx="0" presStyleCnt="2"/>
      <dgm:spPr/>
      <dgm:t>
        <a:bodyPr/>
        <a:lstStyle/>
        <a:p>
          <a:endParaRPr lang="en-US"/>
        </a:p>
      </dgm:t>
    </dgm:pt>
    <dgm:pt modelId="{49CFC4D6-29A6-4282-BECB-1EC55DD8D234}" type="pres">
      <dgm:prSet presAssocID="{0F5C9003-2AE6-4417-880B-78ECA7C33A3D}" presName="hierRoot2" presStyleCnt="0"/>
      <dgm:spPr/>
    </dgm:pt>
    <dgm:pt modelId="{344C56EE-7879-4B71-9F14-5D1F2D1714A0}" type="pres">
      <dgm:prSet presAssocID="{0F5C9003-2AE6-4417-880B-78ECA7C33A3D}" presName="composite2" presStyleCnt="0"/>
      <dgm:spPr/>
    </dgm:pt>
    <dgm:pt modelId="{4FA79C9D-2B9A-4397-A1F1-D5D1C8A842C5}" type="pres">
      <dgm:prSet presAssocID="{0F5C9003-2AE6-4417-880B-78ECA7C33A3D}" presName="background2" presStyleLbl="node2" presStyleIdx="0" presStyleCnt="2"/>
      <dgm:spPr/>
    </dgm:pt>
    <dgm:pt modelId="{B8D449B4-1F6D-4445-BD34-A7EB0708979D}" type="pres">
      <dgm:prSet presAssocID="{0F5C9003-2AE6-4417-880B-78ECA7C33A3D}" presName="text2" presStyleLbl="fgAcc2" presStyleIdx="0" presStyleCnt="2">
        <dgm:presLayoutVars>
          <dgm:chPref val="3"/>
        </dgm:presLayoutVars>
      </dgm:prSet>
      <dgm:spPr/>
      <dgm:t>
        <a:bodyPr/>
        <a:lstStyle/>
        <a:p>
          <a:endParaRPr lang="en-US"/>
        </a:p>
      </dgm:t>
    </dgm:pt>
    <dgm:pt modelId="{80B5D76E-7A2E-4859-AF83-34A1462A2776}" type="pres">
      <dgm:prSet presAssocID="{0F5C9003-2AE6-4417-880B-78ECA7C33A3D}" presName="hierChild3" presStyleCnt="0"/>
      <dgm:spPr/>
    </dgm:pt>
    <dgm:pt modelId="{BF57620A-CC6A-4A25-86EC-ADD9C9BCFFBA}" type="pres">
      <dgm:prSet presAssocID="{8947E27D-460A-4ACE-AF9A-6299D5890E53}" presName="Name10" presStyleLbl="parChTrans1D2" presStyleIdx="1" presStyleCnt="2"/>
      <dgm:spPr/>
      <dgm:t>
        <a:bodyPr/>
        <a:lstStyle/>
        <a:p>
          <a:endParaRPr lang="en-US"/>
        </a:p>
      </dgm:t>
    </dgm:pt>
    <dgm:pt modelId="{C9D14256-4F76-403B-8D96-A042264AB240}" type="pres">
      <dgm:prSet presAssocID="{DA7F390D-9116-421A-92C5-CF20F175F7BB}" presName="hierRoot2" presStyleCnt="0"/>
      <dgm:spPr/>
    </dgm:pt>
    <dgm:pt modelId="{BD00103E-2DF6-4ECC-B74A-18BA4E51760C}" type="pres">
      <dgm:prSet presAssocID="{DA7F390D-9116-421A-92C5-CF20F175F7BB}" presName="composite2" presStyleCnt="0"/>
      <dgm:spPr/>
    </dgm:pt>
    <dgm:pt modelId="{543A131D-8CF7-4EB7-B9B5-27E603E8D335}" type="pres">
      <dgm:prSet presAssocID="{DA7F390D-9116-421A-92C5-CF20F175F7BB}" presName="background2" presStyleLbl="node2" presStyleIdx="1" presStyleCnt="2"/>
      <dgm:spPr/>
    </dgm:pt>
    <dgm:pt modelId="{3BF1660D-D652-4C42-B6AC-65D4396ED99B}" type="pres">
      <dgm:prSet presAssocID="{DA7F390D-9116-421A-92C5-CF20F175F7BB}" presName="text2" presStyleLbl="fgAcc2" presStyleIdx="1" presStyleCnt="2">
        <dgm:presLayoutVars>
          <dgm:chPref val="3"/>
        </dgm:presLayoutVars>
      </dgm:prSet>
      <dgm:spPr/>
      <dgm:t>
        <a:bodyPr/>
        <a:lstStyle/>
        <a:p>
          <a:endParaRPr lang="en-US"/>
        </a:p>
      </dgm:t>
    </dgm:pt>
    <dgm:pt modelId="{1CF2DB08-209B-433F-9D52-055EF40DFB39}" type="pres">
      <dgm:prSet presAssocID="{DA7F390D-9116-421A-92C5-CF20F175F7BB}" presName="hierChild3" presStyleCnt="0"/>
      <dgm:spPr/>
    </dgm:pt>
  </dgm:ptLst>
  <dgm:cxnLst>
    <dgm:cxn modelId="{9DA5BA86-879C-4966-B61E-2012EFCA518B}" srcId="{CEA29061-FA4E-4A0C-992F-238E2A3A241A}" destId="{05896906-99A0-415B-8F9D-49FF12D06789}" srcOrd="0" destOrd="0" parTransId="{BAD89457-E704-468D-97D5-09DE525675BB}" sibTransId="{AD0D86AD-12B4-4A81-9929-D341CB3E7DE9}"/>
    <dgm:cxn modelId="{6EC48F66-AC1D-4D16-856C-1E84874FCE79}" type="presOf" srcId="{0F5C9003-2AE6-4417-880B-78ECA7C33A3D}" destId="{B8D449B4-1F6D-4445-BD34-A7EB0708979D}" srcOrd="0" destOrd="0" presId="urn:microsoft.com/office/officeart/2005/8/layout/hierarchy1"/>
    <dgm:cxn modelId="{7F324715-B3A0-4CBF-B788-D985713BA3BE}" type="presOf" srcId="{3C77B0E5-02F3-45C3-9019-72C1AB7E3E5B}" destId="{F36E73A4-6AB0-4F10-BD29-A6CCF2586577}" srcOrd="0" destOrd="0" presId="urn:microsoft.com/office/officeart/2005/8/layout/hierarchy1"/>
    <dgm:cxn modelId="{A4F8507A-0E55-4008-859B-B6399D317695}" srcId="{05896906-99A0-415B-8F9D-49FF12D06789}" destId="{0F5C9003-2AE6-4417-880B-78ECA7C33A3D}" srcOrd="0" destOrd="0" parTransId="{3C77B0E5-02F3-45C3-9019-72C1AB7E3E5B}" sibTransId="{9E540D4B-0880-4F72-96B0-D24DDAFF4220}"/>
    <dgm:cxn modelId="{58062210-3065-4E6D-94D7-594B84DBC888}" type="presOf" srcId="{05896906-99A0-415B-8F9D-49FF12D06789}" destId="{FF7578EC-802E-4A0F-8218-2EBFB6573766}" srcOrd="0" destOrd="0" presId="urn:microsoft.com/office/officeart/2005/8/layout/hierarchy1"/>
    <dgm:cxn modelId="{6508DC81-ECEA-4057-804F-87E90FE67D0A}" type="presOf" srcId="{CEA29061-FA4E-4A0C-992F-238E2A3A241A}" destId="{C3454250-727E-4997-BDD9-7A74ED2E66FA}" srcOrd="0" destOrd="0" presId="urn:microsoft.com/office/officeart/2005/8/layout/hierarchy1"/>
    <dgm:cxn modelId="{197CA818-E419-4478-8042-12666C845E1A}" type="presOf" srcId="{8947E27D-460A-4ACE-AF9A-6299D5890E53}" destId="{BF57620A-CC6A-4A25-86EC-ADD9C9BCFFBA}" srcOrd="0" destOrd="0" presId="urn:microsoft.com/office/officeart/2005/8/layout/hierarchy1"/>
    <dgm:cxn modelId="{73B520C3-8DA8-451B-947D-CA9C1F283B41}" type="presOf" srcId="{DA7F390D-9116-421A-92C5-CF20F175F7BB}" destId="{3BF1660D-D652-4C42-B6AC-65D4396ED99B}" srcOrd="0" destOrd="0" presId="urn:microsoft.com/office/officeart/2005/8/layout/hierarchy1"/>
    <dgm:cxn modelId="{5E99BD52-2BBF-459D-8317-909551278CEF}" srcId="{05896906-99A0-415B-8F9D-49FF12D06789}" destId="{DA7F390D-9116-421A-92C5-CF20F175F7BB}" srcOrd="1" destOrd="0" parTransId="{8947E27D-460A-4ACE-AF9A-6299D5890E53}" sibTransId="{CCA5BDF8-F856-46CC-940B-D5437CFBB2A0}"/>
    <dgm:cxn modelId="{7864184A-AC33-4864-9952-13CD44570EF1}" type="presParOf" srcId="{C3454250-727E-4997-BDD9-7A74ED2E66FA}" destId="{FE7E7599-0010-493F-AA5F-2402F2D133EC}" srcOrd="0" destOrd="0" presId="urn:microsoft.com/office/officeart/2005/8/layout/hierarchy1"/>
    <dgm:cxn modelId="{48F55F81-A4A0-4CA0-AC24-F76EE40F69F4}" type="presParOf" srcId="{FE7E7599-0010-493F-AA5F-2402F2D133EC}" destId="{8E6AB367-58A6-44B1-839D-A51938596218}" srcOrd="0" destOrd="0" presId="urn:microsoft.com/office/officeart/2005/8/layout/hierarchy1"/>
    <dgm:cxn modelId="{96F8A4CC-ECE7-4F3F-853E-8B873D6DF1D1}" type="presParOf" srcId="{8E6AB367-58A6-44B1-839D-A51938596218}" destId="{BE221C90-ED14-4B89-B8EA-09C1711FF715}" srcOrd="0" destOrd="0" presId="urn:microsoft.com/office/officeart/2005/8/layout/hierarchy1"/>
    <dgm:cxn modelId="{E90535E7-8C3A-4BA8-B374-F2FFEF2CB5A7}" type="presParOf" srcId="{8E6AB367-58A6-44B1-839D-A51938596218}" destId="{FF7578EC-802E-4A0F-8218-2EBFB6573766}" srcOrd="1" destOrd="0" presId="urn:microsoft.com/office/officeart/2005/8/layout/hierarchy1"/>
    <dgm:cxn modelId="{D9B5CD5F-E8D6-4778-9614-3E6EF45E2A18}" type="presParOf" srcId="{FE7E7599-0010-493F-AA5F-2402F2D133EC}" destId="{C2D36C84-D0D4-421C-816C-678312D70538}" srcOrd="1" destOrd="0" presId="urn:microsoft.com/office/officeart/2005/8/layout/hierarchy1"/>
    <dgm:cxn modelId="{9BB08AA8-EA74-48DB-BC7B-E63272C41EDB}" type="presParOf" srcId="{C2D36C84-D0D4-421C-816C-678312D70538}" destId="{F36E73A4-6AB0-4F10-BD29-A6CCF2586577}" srcOrd="0" destOrd="0" presId="urn:microsoft.com/office/officeart/2005/8/layout/hierarchy1"/>
    <dgm:cxn modelId="{688C2323-7B52-4DF7-9407-48A86B8A2ABB}" type="presParOf" srcId="{C2D36C84-D0D4-421C-816C-678312D70538}" destId="{49CFC4D6-29A6-4282-BECB-1EC55DD8D234}" srcOrd="1" destOrd="0" presId="urn:microsoft.com/office/officeart/2005/8/layout/hierarchy1"/>
    <dgm:cxn modelId="{7A371345-188B-45FE-A72B-0B5F4F79F011}" type="presParOf" srcId="{49CFC4D6-29A6-4282-BECB-1EC55DD8D234}" destId="{344C56EE-7879-4B71-9F14-5D1F2D1714A0}" srcOrd="0" destOrd="0" presId="urn:microsoft.com/office/officeart/2005/8/layout/hierarchy1"/>
    <dgm:cxn modelId="{44073077-0E24-440E-82BC-422725ED474C}" type="presParOf" srcId="{344C56EE-7879-4B71-9F14-5D1F2D1714A0}" destId="{4FA79C9D-2B9A-4397-A1F1-D5D1C8A842C5}" srcOrd="0" destOrd="0" presId="urn:microsoft.com/office/officeart/2005/8/layout/hierarchy1"/>
    <dgm:cxn modelId="{316F7B66-9DE5-41EF-AF53-80D0C7D5DDFD}" type="presParOf" srcId="{344C56EE-7879-4B71-9F14-5D1F2D1714A0}" destId="{B8D449B4-1F6D-4445-BD34-A7EB0708979D}" srcOrd="1" destOrd="0" presId="urn:microsoft.com/office/officeart/2005/8/layout/hierarchy1"/>
    <dgm:cxn modelId="{3C53A281-5EE0-405B-91B2-3E3E1B80DE67}" type="presParOf" srcId="{49CFC4D6-29A6-4282-BECB-1EC55DD8D234}" destId="{80B5D76E-7A2E-4859-AF83-34A1462A2776}" srcOrd="1" destOrd="0" presId="urn:microsoft.com/office/officeart/2005/8/layout/hierarchy1"/>
    <dgm:cxn modelId="{AE876A5E-C96B-476C-BC57-A4B17EE756E7}" type="presParOf" srcId="{C2D36C84-D0D4-421C-816C-678312D70538}" destId="{BF57620A-CC6A-4A25-86EC-ADD9C9BCFFBA}" srcOrd="2" destOrd="0" presId="urn:microsoft.com/office/officeart/2005/8/layout/hierarchy1"/>
    <dgm:cxn modelId="{36D45465-5BC5-4057-B871-272A7792BA2F}" type="presParOf" srcId="{C2D36C84-D0D4-421C-816C-678312D70538}" destId="{C9D14256-4F76-403B-8D96-A042264AB240}" srcOrd="3" destOrd="0" presId="urn:microsoft.com/office/officeart/2005/8/layout/hierarchy1"/>
    <dgm:cxn modelId="{BC671D72-2A5B-400C-B80E-D0F4A3FE5895}" type="presParOf" srcId="{C9D14256-4F76-403B-8D96-A042264AB240}" destId="{BD00103E-2DF6-4ECC-B74A-18BA4E51760C}" srcOrd="0" destOrd="0" presId="urn:microsoft.com/office/officeart/2005/8/layout/hierarchy1"/>
    <dgm:cxn modelId="{6C75324C-484B-4D92-9E4B-6AE31066FAB1}" type="presParOf" srcId="{BD00103E-2DF6-4ECC-B74A-18BA4E51760C}" destId="{543A131D-8CF7-4EB7-B9B5-27E603E8D335}" srcOrd="0" destOrd="0" presId="urn:microsoft.com/office/officeart/2005/8/layout/hierarchy1"/>
    <dgm:cxn modelId="{9A3F7335-9B8F-435A-911D-7630FDC4D3B8}" type="presParOf" srcId="{BD00103E-2DF6-4ECC-B74A-18BA4E51760C}" destId="{3BF1660D-D652-4C42-B6AC-65D4396ED99B}" srcOrd="1" destOrd="0" presId="urn:microsoft.com/office/officeart/2005/8/layout/hierarchy1"/>
    <dgm:cxn modelId="{C3287A50-7407-4E44-9C45-C02A064DD2D0}" type="presParOf" srcId="{C9D14256-4F76-403B-8D96-A042264AB240}" destId="{1CF2DB08-209B-433F-9D52-055EF40DFB39}" srcOrd="1" destOrd="0" presId="urn:microsoft.com/office/officeart/2005/8/layout/hierarchy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2C2429C-4C73-4155-BC2A-9B4B30B1C812}">
      <dsp:nvSpPr>
        <dsp:cNvPr id="0" name=""/>
        <dsp:cNvSpPr/>
      </dsp:nvSpPr>
      <dsp:spPr>
        <a:xfrm>
          <a:off x="5117376" y="40849"/>
          <a:ext cx="1374087" cy="1374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US" sz="1800" kern="1200" dirty="0" smtClean="0"/>
            <a:t>Lexical </a:t>
          </a:r>
        </a:p>
        <a:p>
          <a:pPr lvl="0" algn="ctr" defTabSz="800100" rtl="0">
            <a:lnSpc>
              <a:spcPct val="90000"/>
            </a:lnSpc>
            <a:spcBef>
              <a:spcPct val="0"/>
            </a:spcBef>
            <a:spcAft>
              <a:spcPct val="35000"/>
            </a:spcAft>
          </a:pPr>
          <a:r>
            <a:rPr lang="en-US" sz="1800" kern="1200" dirty="0" smtClean="0"/>
            <a:t>Meaning</a:t>
          </a:r>
        </a:p>
      </dsp:txBody>
      <dsp:txXfrm>
        <a:off x="5117376" y="40849"/>
        <a:ext cx="1374087" cy="1374087"/>
      </dsp:txXfrm>
    </dsp:sp>
    <dsp:sp modelId="{75F5F3BE-1400-4F92-A0B1-D73AAC646883}">
      <dsp:nvSpPr>
        <dsp:cNvPr id="0" name=""/>
        <dsp:cNvSpPr/>
      </dsp:nvSpPr>
      <dsp:spPr>
        <a:xfrm>
          <a:off x="1881909" y="722"/>
          <a:ext cx="5155773" cy="5155773"/>
        </a:xfrm>
        <a:prstGeom prst="circularArrow">
          <a:avLst>
            <a:gd name="adj1" fmla="val 5197"/>
            <a:gd name="adj2" fmla="val 335685"/>
            <a:gd name="adj3" fmla="val 21294171"/>
            <a:gd name="adj4" fmla="val 19765425"/>
            <a:gd name="adj5" fmla="val 6063"/>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7BFE4F8B-538A-4ACD-B5DC-2C27990BC148}">
      <dsp:nvSpPr>
        <dsp:cNvPr id="0" name=""/>
        <dsp:cNvSpPr/>
      </dsp:nvSpPr>
      <dsp:spPr>
        <a:xfrm>
          <a:off x="5948399" y="2598476"/>
          <a:ext cx="1374087" cy="1374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en-US" sz="1800" kern="1200" dirty="0" smtClean="0"/>
            <a:t>Grammatical</a:t>
          </a:r>
        </a:p>
        <a:p>
          <a:pPr lvl="0" algn="ctr" defTabSz="800100" rtl="1">
            <a:lnSpc>
              <a:spcPct val="90000"/>
            </a:lnSpc>
            <a:spcBef>
              <a:spcPct val="0"/>
            </a:spcBef>
            <a:spcAft>
              <a:spcPct val="35000"/>
            </a:spcAft>
          </a:pPr>
          <a:r>
            <a:rPr lang="en-US" sz="1800" kern="1200" dirty="0" smtClean="0"/>
            <a:t>Meaning</a:t>
          </a:r>
          <a:endParaRPr lang="ar-IQ" sz="1800" kern="1200" dirty="0"/>
        </a:p>
      </dsp:txBody>
      <dsp:txXfrm>
        <a:off x="5948399" y="2598476"/>
        <a:ext cx="1374087" cy="1374087"/>
      </dsp:txXfrm>
    </dsp:sp>
    <dsp:sp modelId="{52FF3E8A-91C3-4538-B03B-07B9D7A1305A}">
      <dsp:nvSpPr>
        <dsp:cNvPr id="0" name=""/>
        <dsp:cNvSpPr/>
      </dsp:nvSpPr>
      <dsp:spPr>
        <a:xfrm>
          <a:off x="1881909" y="722"/>
          <a:ext cx="5155773" cy="5155773"/>
        </a:xfrm>
        <a:prstGeom prst="circularArrow">
          <a:avLst>
            <a:gd name="adj1" fmla="val 5197"/>
            <a:gd name="adj2" fmla="val 335685"/>
            <a:gd name="adj3" fmla="val 4015661"/>
            <a:gd name="adj4" fmla="val 2252549"/>
            <a:gd name="adj5" fmla="val 6063"/>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A0514332-E257-4E97-B37F-0D8C5B253E8F}">
      <dsp:nvSpPr>
        <dsp:cNvPr id="0" name=""/>
        <dsp:cNvSpPr/>
      </dsp:nvSpPr>
      <dsp:spPr>
        <a:xfrm>
          <a:off x="3772752" y="4179176"/>
          <a:ext cx="1374087" cy="1374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ar-IQ" sz="1800" kern="1200" dirty="0" smtClean="0"/>
            <a:t> </a:t>
          </a:r>
          <a:r>
            <a:rPr lang="en-US" sz="1800" kern="1200" dirty="0" smtClean="0"/>
            <a:t>Lexical &amp; Grammatical Meaning</a:t>
          </a:r>
          <a:endParaRPr lang="ar-IQ" sz="1800" kern="1200" dirty="0"/>
        </a:p>
      </dsp:txBody>
      <dsp:txXfrm>
        <a:off x="3772752" y="4179176"/>
        <a:ext cx="1374087" cy="1374087"/>
      </dsp:txXfrm>
    </dsp:sp>
    <dsp:sp modelId="{F04ECDC2-042F-4025-9FDC-A537DECA4AB7}">
      <dsp:nvSpPr>
        <dsp:cNvPr id="0" name=""/>
        <dsp:cNvSpPr/>
      </dsp:nvSpPr>
      <dsp:spPr>
        <a:xfrm>
          <a:off x="1881909" y="722"/>
          <a:ext cx="5155773" cy="5155773"/>
        </a:xfrm>
        <a:prstGeom prst="circularArrow">
          <a:avLst>
            <a:gd name="adj1" fmla="val 5197"/>
            <a:gd name="adj2" fmla="val 335685"/>
            <a:gd name="adj3" fmla="val 8211766"/>
            <a:gd name="adj4" fmla="val 6448654"/>
            <a:gd name="adj5" fmla="val 6063"/>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E111A8B5-251B-4422-B1B2-300877B7F98D}">
      <dsp:nvSpPr>
        <dsp:cNvPr id="0" name=""/>
        <dsp:cNvSpPr/>
      </dsp:nvSpPr>
      <dsp:spPr>
        <a:xfrm>
          <a:off x="1597104" y="2598476"/>
          <a:ext cx="1374087" cy="1374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en-US" sz="1800" kern="1200" dirty="0" smtClean="0"/>
            <a:t>Lexical </a:t>
          </a:r>
          <a:endParaRPr lang="ar-IQ" sz="1800" kern="1200" dirty="0" smtClean="0"/>
        </a:p>
        <a:p>
          <a:pPr lvl="0" algn="ctr" defTabSz="800100" rtl="1">
            <a:lnSpc>
              <a:spcPct val="90000"/>
            </a:lnSpc>
            <a:spcBef>
              <a:spcPct val="0"/>
            </a:spcBef>
            <a:spcAft>
              <a:spcPct val="35000"/>
            </a:spcAft>
          </a:pPr>
          <a:r>
            <a:rPr lang="en-US" sz="1800" kern="1200" dirty="0" smtClean="0"/>
            <a:t>Ambiguity</a:t>
          </a:r>
          <a:endParaRPr lang="ar-IQ" sz="1800" kern="1200" dirty="0"/>
        </a:p>
      </dsp:txBody>
      <dsp:txXfrm>
        <a:off x="1597104" y="2598476"/>
        <a:ext cx="1374087" cy="1374087"/>
      </dsp:txXfrm>
    </dsp:sp>
    <dsp:sp modelId="{510BCD12-FA46-431A-80A1-54A6DA9F5AF0}">
      <dsp:nvSpPr>
        <dsp:cNvPr id="0" name=""/>
        <dsp:cNvSpPr/>
      </dsp:nvSpPr>
      <dsp:spPr>
        <a:xfrm>
          <a:off x="1881909" y="722"/>
          <a:ext cx="5155773" cy="5155773"/>
        </a:xfrm>
        <a:prstGeom prst="circularArrow">
          <a:avLst>
            <a:gd name="adj1" fmla="val 5197"/>
            <a:gd name="adj2" fmla="val 335685"/>
            <a:gd name="adj3" fmla="val 12298890"/>
            <a:gd name="adj4" fmla="val 10770144"/>
            <a:gd name="adj5" fmla="val 6063"/>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ABF5270E-CC78-4031-A77B-ACBC0D5F9906}">
      <dsp:nvSpPr>
        <dsp:cNvPr id="0" name=""/>
        <dsp:cNvSpPr/>
      </dsp:nvSpPr>
      <dsp:spPr>
        <a:xfrm>
          <a:off x="2428128" y="40849"/>
          <a:ext cx="1374087" cy="1374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US" sz="1800" kern="1200" dirty="0" smtClean="0"/>
            <a:t>Grammatical</a:t>
          </a:r>
          <a:endParaRPr lang="ar-IQ" sz="1800" kern="1200" dirty="0" smtClean="0"/>
        </a:p>
        <a:p>
          <a:pPr lvl="0" algn="ctr" defTabSz="800100" rtl="1">
            <a:lnSpc>
              <a:spcPct val="90000"/>
            </a:lnSpc>
            <a:spcBef>
              <a:spcPct val="0"/>
            </a:spcBef>
            <a:spcAft>
              <a:spcPct val="35000"/>
            </a:spcAft>
          </a:pPr>
          <a:r>
            <a:rPr lang="en-US" sz="1800" kern="1200" dirty="0" smtClean="0"/>
            <a:t>Ambiguity</a:t>
          </a:r>
          <a:endParaRPr lang="ar-IQ" sz="1800" kern="1200" dirty="0"/>
        </a:p>
      </dsp:txBody>
      <dsp:txXfrm>
        <a:off x="2428128" y="40849"/>
        <a:ext cx="1374087" cy="1374087"/>
      </dsp:txXfrm>
    </dsp:sp>
    <dsp:sp modelId="{13466EA1-54DF-4E79-9AB6-5CB5794E6036}">
      <dsp:nvSpPr>
        <dsp:cNvPr id="0" name=""/>
        <dsp:cNvSpPr/>
      </dsp:nvSpPr>
      <dsp:spPr>
        <a:xfrm>
          <a:off x="1881909" y="722"/>
          <a:ext cx="5155773" cy="5155773"/>
        </a:xfrm>
        <a:prstGeom prst="circularArrow">
          <a:avLst>
            <a:gd name="adj1" fmla="val 5197"/>
            <a:gd name="adj2" fmla="val 335685"/>
            <a:gd name="adj3" fmla="val 16866646"/>
            <a:gd name="adj4" fmla="val 15197669"/>
            <a:gd name="adj5" fmla="val 6063"/>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9F266E9-C2D1-404B-B3CE-DAB37D129BA6}">
      <dsp:nvSpPr>
        <dsp:cNvPr id="0" name=""/>
        <dsp:cNvSpPr/>
      </dsp:nvSpPr>
      <dsp:spPr>
        <a:xfrm>
          <a:off x="2642235" y="2872493"/>
          <a:ext cx="1954530" cy="1954530"/>
        </a:xfrm>
        <a:prstGeom prst="ellipse">
          <a:avLst/>
        </a:prstGeom>
        <a:solidFill>
          <a:schemeClr val="dk2">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0">
            <a:lnSpc>
              <a:spcPct val="90000"/>
            </a:lnSpc>
            <a:spcBef>
              <a:spcPct val="0"/>
            </a:spcBef>
            <a:spcAft>
              <a:spcPct val="35000"/>
            </a:spcAft>
          </a:pPr>
          <a:r>
            <a:rPr lang="en-US" sz="2800" b="1" kern="1200" dirty="0" smtClean="0"/>
            <a:t>Lexeme</a:t>
          </a:r>
        </a:p>
        <a:p>
          <a:pPr lvl="0" algn="ctr" defTabSz="1244600" rtl="0">
            <a:lnSpc>
              <a:spcPct val="90000"/>
            </a:lnSpc>
            <a:spcBef>
              <a:spcPct val="0"/>
            </a:spcBef>
            <a:spcAft>
              <a:spcPct val="35000"/>
            </a:spcAft>
          </a:pPr>
          <a:r>
            <a:rPr lang="en-US" sz="2800" b="1" kern="1200" dirty="0" smtClean="0"/>
            <a:t>(</a:t>
          </a:r>
          <a:r>
            <a:rPr lang="en-US" sz="2800" b="1" i="1" kern="1200" dirty="0" smtClean="0"/>
            <a:t>go</a:t>
          </a:r>
          <a:r>
            <a:rPr lang="en-US" sz="2800" b="1" i="0" kern="1200" dirty="0" smtClean="0"/>
            <a:t>)</a:t>
          </a:r>
          <a:endParaRPr lang="ar-IQ" sz="2800" b="1" kern="1200" dirty="0"/>
        </a:p>
      </dsp:txBody>
      <dsp:txXfrm>
        <a:off x="2642235" y="2872493"/>
        <a:ext cx="1954530" cy="1954530"/>
      </dsp:txXfrm>
    </dsp:sp>
    <dsp:sp modelId="{512E63B0-3D2C-453B-BD2C-11A4507AF5FA}">
      <dsp:nvSpPr>
        <dsp:cNvPr id="0" name=""/>
        <dsp:cNvSpPr/>
      </dsp:nvSpPr>
      <dsp:spPr>
        <a:xfrm rot="11700000">
          <a:off x="900516" y="3071529"/>
          <a:ext cx="1708093" cy="557041"/>
        </a:xfrm>
        <a:prstGeom prst="leftArrow">
          <a:avLst>
            <a:gd name="adj1" fmla="val 60000"/>
            <a:gd name="adj2" fmla="val 50000"/>
          </a:avLst>
        </a:prstGeom>
        <a:solidFill>
          <a:schemeClr val="dk2">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69B565D1-6CF1-42C0-8858-1DCD99DE772E}">
      <dsp:nvSpPr>
        <dsp:cNvPr id="0" name=""/>
        <dsp:cNvSpPr/>
      </dsp:nvSpPr>
      <dsp:spPr>
        <a:xfrm>
          <a:off x="1215" y="2386284"/>
          <a:ext cx="1856803" cy="1485442"/>
        </a:xfrm>
        <a:prstGeom prst="roundRect">
          <a:avLst>
            <a:gd name="adj" fmla="val 10000"/>
          </a:avLst>
        </a:prstGeom>
        <a:solidFill>
          <a:schemeClr val="dk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2222500" rtl="1">
            <a:lnSpc>
              <a:spcPct val="90000"/>
            </a:lnSpc>
            <a:spcBef>
              <a:spcPct val="0"/>
            </a:spcBef>
            <a:spcAft>
              <a:spcPct val="35000"/>
            </a:spcAft>
          </a:pPr>
          <a:r>
            <a:rPr lang="en-US" sz="5000" kern="1200" dirty="0" smtClean="0"/>
            <a:t>go</a:t>
          </a:r>
          <a:endParaRPr lang="ar-IQ" sz="5000" kern="1200" dirty="0"/>
        </a:p>
      </dsp:txBody>
      <dsp:txXfrm>
        <a:off x="1215" y="2386284"/>
        <a:ext cx="1856803" cy="1485442"/>
      </dsp:txXfrm>
    </dsp:sp>
    <dsp:sp modelId="{8AF072D9-F9DC-45EB-89CF-875605317002}">
      <dsp:nvSpPr>
        <dsp:cNvPr id="0" name=""/>
        <dsp:cNvSpPr/>
      </dsp:nvSpPr>
      <dsp:spPr>
        <a:xfrm rot="14700000">
          <a:off x="1949493" y="1821406"/>
          <a:ext cx="1708093" cy="557041"/>
        </a:xfrm>
        <a:prstGeom prst="leftArrow">
          <a:avLst>
            <a:gd name="adj1" fmla="val 60000"/>
            <a:gd name="adj2" fmla="val 50000"/>
          </a:avLst>
        </a:prstGeom>
        <a:solidFill>
          <a:schemeClr val="dk2">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281A1D79-BFA4-4614-A38E-4EC87D1A5257}">
      <dsp:nvSpPr>
        <dsp:cNvPr id="0" name=""/>
        <dsp:cNvSpPr/>
      </dsp:nvSpPr>
      <dsp:spPr>
        <a:xfrm>
          <a:off x="1514203" y="583176"/>
          <a:ext cx="1856803" cy="1485442"/>
        </a:xfrm>
        <a:prstGeom prst="roundRect">
          <a:avLst>
            <a:gd name="adj" fmla="val 10000"/>
          </a:avLst>
        </a:prstGeom>
        <a:solidFill>
          <a:schemeClr val="dk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2222500" rtl="1">
            <a:lnSpc>
              <a:spcPct val="90000"/>
            </a:lnSpc>
            <a:spcBef>
              <a:spcPct val="0"/>
            </a:spcBef>
            <a:spcAft>
              <a:spcPct val="35000"/>
            </a:spcAft>
          </a:pPr>
          <a:r>
            <a:rPr lang="en-US" sz="5000" kern="1200" dirty="0" smtClean="0"/>
            <a:t>going</a:t>
          </a:r>
          <a:endParaRPr lang="ar-IQ" sz="5000" kern="1200" dirty="0"/>
        </a:p>
      </dsp:txBody>
      <dsp:txXfrm>
        <a:off x="1514203" y="583176"/>
        <a:ext cx="1856803" cy="1485442"/>
      </dsp:txXfrm>
    </dsp:sp>
    <dsp:sp modelId="{1DAA153D-BF83-4A35-999C-79980A300FC2}">
      <dsp:nvSpPr>
        <dsp:cNvPr id="0" name=""/>
        <dsp:cNvSpPr/>
      </dsp:nvSpPr>
      <dsp:spPr>
        <a:xfrm rot="17700000">
          <a:off x="3581412" y="1821406"/>
          <a:ext cx="1708093" cy="557041"/>
        </a:xfrm>
        <a:prstGeom prst="leftArrow">
          <a:avLst>
            <a:gd name="adj1" fmla="val 60000"/>
            <a:gd name="adj2" fmla="val 50000"/>
          </a:avLst>
        </a:prstGeom>
        <a:solidFill>
          <a:schemeClr val="dk2">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5671DF85-707A-43B9-AC17-1DF3A74D42F9}">
      <dsp:nvSpPr>
        <dsp:cNvPr id="0" name=""/>
        <dsp:cNvSpPr/>
      </dsp:nvSpPr>
      <dsp:spPr>
        <a:xfrm>
          <a:off x="3867993" y="583176"/>
          <a:ext cx="1856803" cy="1485442"/>
        </a:xfrm>
        <a:prstGeom prst="roundRect">
          <a:avLst>
            <a:gd name="adj" fmla="val 10000"/>
          </a:avLst>
        </a:prstGeom>
        <a:solidFill>
          <a:schemeClr val="dk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2222500" rtl="1">
            <a:lnSpc>
              <a:spcPct val="90000"/>
            </a:lnSpc>
            <a:spcBef>
              <a:spcPct val="0"/>
            </a:spcBef>
            <a:spcAft>
              <a:spcPct val="35000"/>
            </a:spcAft>
          </a:pPr>
          <a:r>
            <a:rPr lang="en-US" sz="5000" kern="1200" dirty="0" smtClean="0"/>
            <a:t>went</a:t>
          </a:r>
          <a:endParaRPr lang="ar-IQ" sz="5000" kern="1200" dirty="0"/>
        </a:p>
      </dsp:txBody>
      <dsp:txXfrm>
        <a:off x="3867993" y="583176"/>
        <a:ext cx="1856803" cy="1485442"/>
      </dsp:txXfrm>
    </dsp:sp>
    <dsp:sp modelId="{DE2B46B3-924C-49C3-8422-F99A9B10F98E}">
      <dsp:nvSpPr>
        <dsp:cNvPr id="0" name=""/>
        <dsp:cNvSpPr/>
      </dsp:nvSpPr>
      <dsp:spPr>
        <a:xfrm rot="20700000">
          <a:off x="4630389" y="3071529"/>
          <a:ext cx="1708093" cy="557041"/>
        </a:xfrm>
        <a:prstGeom prst="leftArrow">
          <a:avLst>
            <a:gd name="adj1" fmla="val 60000"/>
            <a:gd name="adj2" fmla="val 50000"/>
          </a:avLst>
        </a:prstGeom>
        <a:solidFill>
          <a:schemeClr val="dk2">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64F6D6FE-367D-4969-AE64-ADC5E6196E4A}">
      <dsp:nvSpPr>
        <dsp:cNvPr id="0" name=""/>
        <dsp:cNvSpPr/>
      </dsp:nvSpPr>
      <dsp:spPr>
        <a:xfrm>
          <a:off x="5380980" y="2386284"/>
          <a:ext cx="1856803" cy="1485442"/>
        </a:xfrm>
        <a:prstGeom prst="roundRect">
          <a:avLst>
            <a:gd name="adj" fmla="val 10000"/>
          </a:avLst>
        </a:prstGeom>
        <a:solidFill>
          <a:schemeClr val="dk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2222500" rtl="1">
            <a:lnSpc>
              <a:spcPct val="90000"/>
            </a:lnSpc>
            <a:spcBef>
              <a:spcPct val="0"/>
            </a:spcBef>
            <a:spcAft>
              <a:spcPct val="35000"/>
            </a:spcAft>
          </a:pPr>
          <a:r>
            <a:rPr lang="en-US" sz="5000" kern="1200" dirty="0" smtClean="0"/>
            <a:t>gone</a:t>
          </a:r>
          <a:endParaRPr lang="ar-IQ" sz="5000" kern="1200" dirty="0"/>
        </a:p>
      </dsp:txBody>
      <dsp:txXfrm>
        <a:off x="5380980" y="2386284"/>
        <a:ext cx="1856803" cy="1485442"/>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1C10F3D-2A2B-4C67-8B7E-80B19D9AE69F}">
      <dsp:nvSpPr>
        <dsp:cNvPr id="0" name=""/>
        <dsp:cNvSpPr/>
      </dsp:nvSpPr>
      <dsp:spPr>
        <a:xfrm>
          <a:off x="0" y="8007"/>
          <a:ext cx="7488832" cy="1205808"/>
        </a:xfrm>
        <a:prstGeom prst="roundRect">
          <a:avLst/>
        </a:prstGeom>
        <a:solidFill>
          <a:schemeClr val="dk2">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37160" tIns="137160" rIns="137160" bIns="137160" numCol="1" spcCol="1270" anchor="ctr" anchorCtr="0">
          <a:noAutofit/>
        </a:bodyPr>
        <a:lstStyle/>
        <a:p>
          <a:pPr lvl="0" algn="l" defTabSz="1600200" rtl="0">
            <a:lnSpc>
              <a:spcPct val="90000"/>
            </a:lnSpc>
            <a:spcBef>
              <a:spcPct val="0"/>
            </a:spcBef>
            <a:spcAft>
              <a:spcPct val="35000"/>
            </a:spcAft>
          </a:pPr>
          <a:r>
            <a:rPr lang="en-US" sz="3600" kern="1200" dirty="0" smtClean="0">
              <a:solidFill>
                <a:schemeClr val="bg1"/>
              </a:solidFill>
            </a:rPr>
            <a:t>1- By the arrangement of words</a:t>
          </a:r>
          <a:endParaRPr lang="ar-IQ" sz="3600" kern="1200" dirty="0">
            <a:solidFill>
              <a:schemeClr val="bg1"/>
            </a:solidFill>
          </a:endParaRPr>
        </a:p>
      </dsp:txBody>
      <dsp:txXfrm>
        <a:off x="0" y="8007"/>
        <a:ext cx="7488832" cy="1205808"/>
      </dsp:txXfrm>
    </dsp:sp>
    <dsp:sp modelId="{0A66D84E-98B7-4687-83AD-5507AB1CD88A}">
      <dsp:nvSpPr>
        <dsp:cNvPr id="0" name=""/>
        <dsp:cNvSpPr/>
      </dsp:nvSpPr>
      <dsp:spPr>
        <a:xfrm>
          <a:off x="0" y="1213815"/>
          <a:ext cx="7488832" cy="215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770" tIns="16510" rIns="92456" bIns="16510" numCol="1" spcCol="1270" anchor="t" anchorCtr="0">
          <a:noAutofit/>
        </a:bodyPr>
        <a:lstStyle/>
        <a:p>
          <a:pPr marL="57150" lvl="1" indent="-57150" algn="l" defTabSz="444500" rtl="0">
            <a:lnSpc>
              <a:spcPct val="90000"/>
            </a:lnSpc>
            <a:spcBef>
              <a:spcPct val="0"/>
            </a:spcBef>
            <a:spcAft>
              <a:spcPct val="20000"/>
            </a:spcAft>
            <a:buChar char="••"/>
          </a:pPr>
          <a:endParaRPr lang="ar-IQ" sz="1000" kern="1200" dirty="0">
            <a:solidFill>
              <a:schemeClr val="bg1"/>
            </a:solidFill>
          </a:endParaRPr>
        </a:p>
      </dsp:txBody>
      <dsp:txXfrm>
        <a:off x="0" y="1213815"/>
        <a:ext cx="7488832" cy="215280"/>
      </dsp:txXfrm>
    </dsp:sp>
    <dsp:sp modelId="{31119D6F-8A68-4130-A885-D77B77E61FCE}">
      <dsp:nvSpPr>
        <dsp:cNvPr id="0" name=""/>
        <dsp:cNvSpPr/>
      </dsp:nvSpPr>
      <dsp:spPr>
        <a:xfrm>
          <a:off x="0" y="1429095"/>
          <a:ext cx="7488832" cy="1205808"/>
        </a:xfrm>
        <a:prstGeom prst="roundRect">
          <a:avLst/>
        </a:prstGeom>
        <a:solidFill>
          <a:schemeClr val="dk2">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52400" tIns="152400" rIns="152400" bIns="152400" numCol="1" spcCol="1270" anchor="ctr" anchorCtr="0">
          <a:noAutofit/>
        </a:bodyPr>
        <a:lstStyle/>
        <a:p>
          <a:pPr lvl="0" algn="l" defTabSz="1778000" rtl="0">
            <a:lnSpc>
              <a:spcPct val="90000"/>
            </a:lnSpc>
            <a:spcBef>
              <a:spcPct val="0"/>
            </a:spcBef>
            <a:spcAft>
              <a:spcPct val="35000"/>
            </a:spcAft>
          </a:pPr>
          <a:r>
            <a:rPr lang="en-US" sz="4000" kern="1200" dirty="0" smtClean="0">
              <a:solidFill>
                <a:schemeClr val="bg1"/>
              </a:solidFill>
            </a:rPr>
            <a:t>2- By grammatical affixes </a:t>
          </a:r>
          <a:endParaRPr lang="ar-IQ" sz="4000" kern="1200" dirty="0">
            <a:solidFill>
              <a:schemeClr val="bg1"/>
            </a:solidFill>
          </a:endParaRPr>
        </a:p>
      </dsp:txBody>
      <dsp:txXfrm>
        <a:off x="0" y="1429095"/>
        <a:ext cx="7488832" cy="1205808"/>
      </dsp:txXfrm>
    </dsp:sp>
    <dsp:sp modelId="{A62982F9-6136-4162-A165-F02DFBEC655C}">
      <dsp:nvSpPr>
        <dsp:cNvPr id="0" name=""/>
        <dsp:cNvSpPr/>
      </dsp:nvSpPr>
      <dsp:spPr>
        <a:xfrm>
          <a:off x="0" y="2634904"/>
          <a:ext cx="7488832" cy="215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770" tIns="16510" rIns="92456" bIns="16510" numCol="1" spcCol="1270" anchor="t" anchorCtr="0">
          <a:noAutofit/>
        </a:bodyPr>
        <a:lstStyle/>
        <a:p>
          <a:pPr marL="57150" lvl="1" indent="-57150" algn="l" defTabSz="444500" rtl="0">
            <a:lnSpc>
              <a:spcPct val="90000"/>
            </a:lnSpc>
            <a:spcBef>
              <a:spcPct val="0"/>
            </a:spcBef>
            <a:spcAft>
              <a:spcPct val="20000"/>
            </a:spcAft>
            <a:buChar char="••"/>
          </a:pPr>
          <a:endParaRPr lang="ar-IQ" sz="1000" kern="1200">
            <a:solidFill>
              <a:schemeClr val="bg1"/>
            </a:solidFill>
          </a:endParaRPr>
        </a:p>
      </dsp:txBody>
      <dsp:txXfrm>
        <a:off x="0" y="2634904"/>
        <a:ext cx="7488832" cy="215280"/>
      </dsp:txXfrm>
    </dsp:sp>
    <dsp:sp modelId="{C4BD6F40-D5A0-4A27-8018-5AB72792295F}">
      <dsp:nvSpPr>
        <dsp:cNvPr id="0" name=""/>
        <dsp:cNvSpPr/>
      </dsp:nvSpPr>
      <dsp:spPr>
        <a:xfrm>
          <a:off x="0" y="2850184"/>
          <a:ext cx="7488832" cy="1205808"/>
        </a:xfrm>
        <a:prstGeom prst="roundRect">
          <a:avLst/>
        </a:prstGeom>
        <a:solidFill>
          <a:schemeClr val="dk2">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n-US" sz="3200" i="1" kern="1200" dirty="0" smtClean="0">
              <a:solidFill>
                <a:schemeClr val="bg1"/>
              </a:solidFill>
            </a:rPr>
            <a:t>3- By grammatical words, or function </a:t>
          </a:r>
          <a:r>
            <a:rPr lang="en-US" sz="3200" kern="1200" dirty="0" smtClean="0">
              <a:solidFill>
                <a:schemeClr val="bg1"/>
              </a:solidFill>
            </a:rPr>
            <a:t>words</a:t>
          </a:r>
          <a:endParaRPr lang="ar-IQ" sz="3200" kern="1200" dirty="0">
            <a:solidFill>
              <a:schemeClr val="bg1"/>
            </a:solidFill>
          </a:endParaRPr>
        </a:p>
      </dsp:txBody>
      <dsp:txXfrm>
        <a:off x="0" y="2850184"/>
        <a:ext cx="7488832" cy="120580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ACFBC73-8749-4EDA-9F33-B9C963A99CC5}">
      <dsp:nvSpPr>
        <dsp:cNvPr id="0" name=""/>
        <dsp:cNvSpPr/>
      </dsp:nvSpPr>
      <dsp:spPr>
        <a:xfrm>
          <a:off x="1270428" y="948411"/>
          <a:ext cx="795174" cy="795174"/>
        </a:xfrm>
        <a:prstGeom prst="ellipse">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 tIns="24765" rIns="24765" bIns="24765" numCol="1" spcCol="1270" anchor="ctr" anchorCtr="0">
          <a:noAutofit/>
        </a:bodyPr>
        <a:lstStyle/>
        <a:p>
          <a:pPr lvl="0" algn="ctr" defTabSz="1733550">
            <a:lnSpc>
              <a:spcPct val="90000"/>
            </a:lnSpc>
            <a:spcBef>
              <a:spcPct val="0"/>
            </a:spcBef>
            <a:spcAft>
              <a:spcPct val="35000"/>
            </a:spcAft>
          </a:pPr>
          <a:r>
            <a:rPr lang="en-US" sz="3900" b="1" kern="1200" dirty="0" smtClean="0"/>
            <a:t>n</a:t>
          </a:r>
          <a:endParaRPr lang="en-US" sz="3900" b="1" kern="1200" dirty="0"/>
        </a:p>
      </dsp:txBody>
      <dsp:txXfrm>
        <a:off x="1270428" y="948411"/>
        <a:ext cx="795174" cy="795174"/>
      </dsp:txXfrm>
    </dsp:sp>
    <dsp:sp modelId="{F26EFDD3-3117-4039-9A0C-1178EE05CEA9}">
      <dsp:nvSpPr>
        <dsp:cNvPr id="0" name=""/>
        <dsp:cNvSpPr/>
      </dsp:nvSpPr>
      <dsp:spPr>
        <a:xfrm rot="12900000">
          <a:off x="758082" y="809226"/>
          <a:ext cx="610340" cy="226624"/>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0872EE3-A692-45A7-8757-C1451BC205EC}">
      <dsp:nvSpPr>
        <dsp:cNvPr id="0" name=""/>
        <dsp:cNvSpPr/>
      </dsp:nvSpPr>
      <dsp:spPr>
        <a:xfrm>
          <a:off x="435564" y="445333"/>
          <a:ext cx="755415" cy="604332"/>
        </a:xfrm>
        <a:prstGeom prst="roundRect">
          <a:avLst>
            <a:gd name="adj" fmla="val 1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865" tIns="62865" rIns="62865" bIns="62865" numCol="1" spcCol="1270" anchor="ctr" anchorCtr="0">
          <a:noAutofit/>
        </a:bodyPr>
        <a:lstStyle/>
        <a:p>
          <a:pPr lvl="0" algn="ctr" defTabSz="1466850">
            <a:lnSpc>
              <a:spcPct val="90000"/>
            </a:lnSpc>
            <a:spcBef>
              <a:spcPct val="0"/>
            </a:spcBef>
            <a:spcAft>
              <a:spcPct val="35000"/>
            </a:spcAft>
          </a:pPr>
          <a:r>
            <a:rPr lang="en-US" sz="3300" kern="1200" dirty="0" smtClean="0"/>
            <a:t>s1</a:t>
          </a:r>
          <a:endParaRPr lang="en-US" sz="3300" kern="1200" dirty="0"/>
        </a:p>
      </dsp:txBody>
      <dsp:txXfrm>
        <a:off x="435564" y="445333"/>
        <a:ext cx="755415" cy="604332"/>
      </dsp:txXfrm>
    </dsp:sp>
    <dsp:sp modelId="{DA5E4316-4E88-401A-AC5C-7B37E2CD5114}">
      <dsp:nvSpPr>
        <dsp:cNvPr id="0" name=""/>
        <dsp:cNvSpPr/>
      </dsp:nvSpPr>
      <dsp:spPr>
        <a:xfrm rot="16200000">
          <a:off x="1362845" y="494406"/>
          <a:ext cx="610340" cy="226624"/>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66BF00E-D7C6-4E1B-8FFF-CB7238441EB3}">
      <dsp:nvSpPr>
        <dsp:cNvPr id="0" name=""/>
        <dsp:cNvSpPr/>
      </dsp:nvSpPr>
      <dsp:spPr>
        <a:xfrm>
          <a:off x="1290308" y="382"/>
          <a:ext cx="755415" cy="604332"/>
        </a:xfrm>
        <a:prstGeom prst="roundRect">
          <a:avLst>
            <a:gd name="adj" fmla="val 1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865" tIns="62865" rIns="62865" bIns="62865" numCol="1" spcCol="1270" anchor="ctr" anchorCtr="0">
          <a:noAutofit/>
        </a:bodyPr>
        <a:lstStyle/>
        <a:p>
          <a:pPr lvl="0" algn="ctr" defTabSz="1466850">
            <a:lnSpc>
              <a:spcPct val="90000"/>
            </a:lnSpc>
            <a:spcBef>
              <a:spcPct val="0"/>
            </a:spcBef>
            <a:spcAft>
              <a:spcPct val="35000"/>
            </a:spcAft>
          </a:pPr>
          <a:r>
            <a:rPr lang="en-US" sz="3300" kern="1200" dirty="0" smtClean="0"/>
            <a:t>s2</a:t>
          </a:r>
          <a:endParaRPr lang="en-US" sz="3300" kern="1200" dirty="0"/>
        </a:p>
      </dsp:txBody>
      <dsp:txXfrm>
        <a:off x="1290308" y="382"/>
        <a:ext cx="755415" cy="604332"/>
      </dsp:txXfrm>
    </dsp:sp>
    <dsp:sp modelId="{24A1CC38-5AEC-4AF7-8360-88D0C66FF40B}">
      <dsp:nvSpPr>
        <dsp:cNvPr id="0" name=""/>
        <dsp:cNvSpPr/>
      </dsp:nvSpPr>
      <dsp:spPr>
        <a:xfrm rot="19500000">
          <a:off x="1967609" y="809226"/>
          <a:ext cx="610340" cy="226624"/>
        </a:xfrm>
        <a:prstGeom prst="lef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7BEA48E-0C2C-4659-B296-BAFA4ABA78A4}">
      <dsp:nvSpPr>
        <dsp:cNvPr id="0" name=""/>
        <dsp:cNvSpPr/>
      </dsp:nvSpPr>
      <dsp:spPr>
        <a:xfrm>
          <a:off x="2145052" y="445333"/>
          <a:ext cx="755415" cy="604332"/>
        </a:xfrm>
        <a:prstGeom prst="roundRect">
          <a:avLst>
            <a:gd name="adj" fmla="val 1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865" tIns="62865" rIns="62865" bIns="62865" numCol="1" spcCol="1270" anchor="ctr" anchorCtr="0">
          <a:noAutofit/>
        </a:bodyPr>
        <a:lstStyle/>
        <a:p>
          <a:pPr lvl="0" algn="ctr" defTabSz="1466850">
            <a:lnSpc>
              <a:spcPct val="90000"/>
            </a:lnSpc>
            <a:spcBef>
              <a:spcPct val="0"/>
            </a:spcBef>
            <a:spcAft>
              <a:spcPct val="35000"/>
            </a:spcAft>
          </a:pPr>
          <a:r>
            <a:rPr lang="en-US" sz="3300" kern="1200" dirty="0" smtClean="0"/>
            <a:t>s3</a:t>
          </a:r>
          <a:endParaRPr lang="en-US" sz="3300" kern="1200" dirty="0"/>
        </a:p>
      </dsp:txBody>
      <dsp:txXfrm>
        <a:off x="2145052" y="445333"/>
        <a:ext cx="755415" cy="604332"/>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B88763B-5CD5-4B62-9EFB-86A119C2B0C7}">
      <dsp:nvSpPr>
        <dsp:cNvPr id="0" name=""/>
        <dsp:cNvSpPr/>
      </dsp:nvSpPr>
      <dsp:spPr>
        <a:xfrm>
          <a:off x="6286" y="956381"/>
          <a:ext cx="1878916" cy="1127349"/>
        </a:xfrm>
        <a:prstGeom prst="roundRect">
          <a:avLst>
            <a:gd name="adj" fmla="val 10000"/>
          </a:avLst>
        </a:prstGeom>
        <a:solidFill>
          <a:schemeClr val="dk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Lawyer</a:t>
          </a:r>
          <a:endParaRPr lang="en-US" sz="3100" kern="1200" dirty="0"/>
        </a:p>
      </dsp:txBody>
      <dsp:txXfrm>
        <a:off x="6286" y="956381"/>
        <a:ext cx="1878916" cy="1127349"/>
      </dsp:txXfrm>
    </dsp:sp>
    <dsp:sp modelId="{26D2114E-B295-44D9-88DB-40B9D7074608}">
      <dsp:nvSpPr>
        <dsp:cNvPr id="0" name=""/>
        <dsp:cNvSpPr/>
      </dsp:nvSpPr>
      <dsp:spPr>
        <a:xfrm>
          <a:off x="2073094" y="1287070"/>
          <a:ext cx="398330" cy="46597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a:off x="2073094" y="1287070"/>
        <a:ext cx="398330" cy="465971"/>
      </dsp:txXfrm>
    </dsp:sp>
    <dsp:sp modelId="{2F20BC9D-3955-4AFA-9C45-DE90870780B9}">
      <dsp:nvSpPr>
        <dsp:cNvPr id="0" name=""/>
        <dsp:cNvSpPr/>
      </dsp:nvSpPr>
      <dsp:spPr>
        <a:xfrm>
          <a:off x="2636769" y="956381"/>
          <a:ext cx="1878916" cy="1127349"/>
        </a:xfrm>
        <a:prstGeom prst="roundRect">
          <a:avLst>
            <a:gd name="adj" fmla="val 10000"/>
          </a:avLst>
        </a:prstGeom>
        <a:solidFill>
          <a:schemeClr val="dk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action</a:t>
          </a:r>
          <a:endParaRPr lang="en-US" sz="3100" kern="1200" dirty="0"/>
        </a:p>
      </dsp:txBody>
      <dsp:txXfrm>
        <a:off x="2636769" y="956381"/>
        <a:ext cx="1878916" cy="1127349"/>
      </dsp:txXfrm>
    </dsp:sp>
    <dsp:sp modelId="{820E6AA3-44BC-4691-B8D0-0AE3C74FDFDD}">
      <dsp:nvSpPr>
        <dsp:cNvPr id="0" name=""/>
        <dsp:cNvSpPr/>
      </dsp:nvSpPr>
      <dsp:spPr>
        <a:xfrm>
          <a:off x="4703577" y="1287070"/>
          <a:ext cx="398330" cy="465971"/>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a:off x="4703577" y="1287070"/>
        <a:ext cx="398330" cy="465971"/>
      </dsp:txXfrm>
    </dsp:sp>
    <dsp:sp modelId="{0D7A5C8A-F207-4D13-B812-BA73FE7E6220}">
      <dsp:nvSpPr>
        <dsp:cNvPr id="0" name=""/>
        <dsp:cNvSpPr/>
      </dsp:nvSpPr>
      <dsp:spPr>
        <a:xfrm>
          <a:off x="5267252" y="956381"/>
          <a:ext cx="1878916" cy="1127349"/>
        </a:xfrm>
        <a:prstGeom prst="roundRect">
          <a:avLst>
            <a:gd name="adj" fmla="val 10000"/>
          </a:avLst>
        </a:prstGeom>
        <a:solidFill>
          <a:schemeClr val="dk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Legal action</a:t>
          </a:r>
          <a:endParaRPr lang="en-US" sz="3100" kern="1200" dirty="0"/>
        </a:p>
      </dsp:txBody>
      <dsp:txXfrm>
        <a:off x="5267252" y="956381"/>
        <a:ext cx="1878916" cy="1127349"/>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B88763B-5CD5-4B62-9EFB-86A119C2B0C7}">
      <dsp:nvSpPr>
        <dsp:cNvPr id="0" name=""/>
        <dsp:cNvSpPr/>
      </dsp:nvSpPr>
      <dsp:spPr>
        <a:xfrm>
          <a:off x="6286" y="956381"/>
          <a:ext cx="1878916" cy="1127349"/>
        </a:xfrm>
        <a:prstGeom prst="roundRect">
          <a:avLst>
            <a:gd name="adj" fmla="val 100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soldier</a:t>
          </a:r>
          <a:endParaRPr lang="en-US" sz="2900" kern="1200" dirty="0"/>
        </a:p>
      </dsp:txBody>
      <dsp:txXfrm>
        <a:off x="6286" y="956381"/>
        <a:ext cx="1878916" cy="1127349"/>
      </dsp:txXfrm>
    </dsp:sp>
    <dsp:sp modelId="{26D2114E-B295-44D9-88DB-40B9D7074608}">
      <dsp:nvSpPr>
        <dsp:cNvPr id="0" name=""/>
        <dsp:cNvSpPr/>
      </dsp:nvSpPr>
      <dsp:spPr>
        <a:xfrm>
          <a:off x="2073094" y="1287070"/>
          <a:ext cx="398330" cy="465971"/>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a:off x="2073094" y="1287070"/>
        <a:ext cx="398330" cy="465971"/>
      </dsp:txXfrm>
    </dsp:sp>
    <dsp:sp modelId="{2F20BC9D-3955-4AFA-9C45-DE90870780B9}">
      <dsp:nvSpPr>
        <dsp:cNvPr id="0" name=""/>
        <dsp:cNvSpPr/>
      </dsp:nvSpPr>
      <dsp:spPr>
        <a:xfrm>
          <a:off x="2636769" y="956381"/>
          <a:ext cx="1878916" cy="1127349"/>
        </a:xfrm>
        <a:prstGeom prst="roundRect">
          <a:avLst>
            <a:gd name="adj" fmla="val 100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action</a:t>
          </a:r>
          <a:endParaRPr lang="en-US" sz="2900" kern="1200" dirty="0"/>
        </a:p>
      </dsp:txBody>
      <dsp:txXfrm>
        <a:off x="2636769" y="956381"/>
        <a:ext cx="1878916" cy="1127349"/>
      </dsp:txXfrm>
    </dsp:sp>
    <dsp:sp modelId="{820E6AA3-44BC-4691-B8D0-0AE3C74FDFDD}">
      <dsp:nvSpPr>
        <dsp:cNvPr id="0" name=""/>
        <dsp:cNvSpPr/>
      </dsp:nvSpPr>
      <dsp:spPr>
        <a:xfrm>
          <a:off x="4703577" y="1287070"/>
          <a:ext cx="398330" cy="465971"/>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a:off x="4703577" y="1287070"/>
        <a:ext cx="398330" cy="465971"/>
      </dsp:txXfrm>
    </dsp:sp>
    <dsp:sp modelId="{0D7A5C8A-F207-4D13-B812-BA73FE7E6220}">
      <dsp:nvSpPr>
        <dsp:cNvPr id="0" name=""/>
        <dsp:cNvSpPr/>
      </dsp:nvSpPr>
      <dsp:spPr>
        <a:xfrm>
          <a:off x="5267252" y="956381"/>
          <a:ext cx="1878916" cy="1127349"/>
        </a:xfrm>
        <a:prstGeom prst="roundRect">
          <a:avLst>
            <a:gd name="adj" fmla="val 10000"/>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Military operation</a:t>
          </a:r>
          <a:endParaRPr lang="en-US" sz="2900" kern="1200" dirty="0"/>
        </a:p>
      </dsp:txBody>
      <dsp:txXfrm>
        <a:off x="5267252" y="956381"/>
        <a:ext cx="1878916" cy="1127349"/>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F57620A-CC6A-4A25-86EC-ADD9C9BCFFBA}">
      <dsp:nvSpPr>
        <dsp:cNvPr id="0" name=""/>
        <dsp:cNvSpPr/>
      </dsp:nvSpPr>
      <dsp:spPr>
        <a:xfrm>
          <a:off x="3332945" y="1823228"/>
          <a:ext cx="1753867" cy="834681"/>
        </a:xfrm>
        <a:custGeom>
          <a:avLst/>
          <a:gdLst/>
          <a:ahLst/>
          <a:cxnLst/>
          <a:rect l="0" t="0" r="0" b="0"/>
          <a:pathLst>
            <a:path>
              <a:moveTo>
                <a:pt x="0" y="0"/>
              </a:moveTo>
              <a:lnTo>
                <a:pt x="0" y="568811"/>
              </a:lnTo>
              <a:lnTo>
                <a:pt x="1753867" y="568811"/>
              </a:lnTo>
              <a:lnTo>
                <a:pt x="1753867" y="83468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6E73A4-6AB0-4F10-BD29-A6CCF2586577}">
      <dsp:nvSpPr>
        <dsp:cNvPr id="0" name=""/>
        <dsp:cNvSpPr/>
      </dsp:nvSpPr>
      <dsp:spPr>
        <a:xfrm>
          <a:off x="1579077" y="1823228"/>
          <a:ext cx="1753867" cy="834681"/>
        </a:xfrm>
        <a:custGeom>
          <a:avLst/>
          <a:gdLst/>
          <a:ahLst/>
          <a:cxnLst/>
          <a:rect l="0" t="0" r="0" b="0"/>
          <a:pathLst>
            <a:path>
              <a:moveTo>
                <a:pt x="1753867" y="0"/>
              </a:moveTo>
              <a:lnTo>
                <a:pt x="1753867" y="568811"/>
              </a:lnTo>
              <a:lnTo>
                <a:pt x="0" y="568811"/>
              </a:lnTo>
              <a:lnTo>
                <a:pt x="0" y="83468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221C90-ED14-4B89-B8EA-09C1711FF715}">
      <dsp:nvSpPr>
        <dsp:cNvPr id="0" name=""/>
        <dsp:cNvSpPr/>
      </dsp:nvSpPr>
      <dsp:spPr>
        <a:xfrm>
          <a:off x="525330" y="800"/>
          <a:ext cx="5615230" cy="18224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7578EC-802E-4A0F-8218-2EBFB6573766}">
      <dsp:nvSpPr>
        <dsp:cNvPr id="0" name=""/>
        <dsp:cNvSpPr/>
      </dsp:nvSpPr>
      <dsp:spPr>
        <a:xfrm>
          <a:off x="844215" y="303741"/>
          <a:ext cx="5615230" cy="18224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smtClean="0"/>
            <a:t>Sole</a:t>
          </a:r>
          <a:r>
            <a:rPr lang="en-US" sz="3200" kern="1200" dirty="0" smtClean="0"/>
            <a:t> ’bottom of a shoe; name of a fish</a:t>
          </a:r>
          <a:endParaRPr lang="en-US" sz="3200" kern="1200" dirty="0"/>
        </a:p>
      </dsp:txBody>
      <dsp:txXfrm>
        <a:off x="844215" y="303741"/>
        <a:ext cx="5615230" cy="1822427"/>
      </dsp:txXfrm>
    </dsp:sp>
    <dsp:sp modelId="{4FA79C9D-2B9A-4397-A1F1-D5D1C8A842C5}">
      <dsp:nvSpPr>
        <dsp:cNvPr id="0" name=""/>
        <dsp:cNvSpPr/>
      </dsp:nvSpPr>
      <dsp:spPr>
        <a:xfrm>
          <a:off x="144095" y="2657910"/>
          <a:ext cx="2869965" cy="18224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D449B4-1F6D-4445-BD34-A7EB0708979D}">
      <dsp:nvSpPr>
        <dsp:cNvPr id="0" name=""/>
        <dsp:cNvSpPr/>
      </dsp:nvSpPr>
      <dsp:spPr>
        <a:xfrm>
          <a:off x="462980" y="2960851"/>
          <a:ext cx="2869965" cy="18224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t>Sole‘ ‘bottom of a shoe’</a:t>
          </a:r>
          <a:endParaRPr lang="en-US" sz="3600" kern="1200" dirty="0"/>
        </a:p>
      </dsp:txBody>
      <dsp:txXfrm>
        <a:off x="462980" y="2960851"/>
        <a:ext cx="2869965" cy="1822427"/>
      </dsp:txXfrm>
    </dsp:sp>
    <dsp:sp modelId="{543A131D-8CF7-4EB7-B9B5-27E603E8D335}">
      <dsp:nvSpPr>
        <dsp:cNvPr id="0" name=""/>
        <dsp:cNvSpPr/>
      </dsp:nvSpPr>
      <dsp:spPr>
        <a:xfrm>
          <a:off x="3651830" y="2657910"/>
          <a:ext cx="2869965" cy="182242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F1660D-D652-4C42-B6AC-65D4396ED99B}">
      <dsp:nvSpPr>
        <dsp:cNvPr id="0" name=""/>
        <dsp:cNvSpPr/>
      </dsp:nvSpPr>
      <dsp:spPr>
        <a:xfrm>
          <a:off x="3970715" y="2960851"/>
          <a:ext cx="2869965" cy="18224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t>Sole ‘name of a fish’</a:t>
          </a:r>
          <a:endParaRPr lang="en-US" sz="3600" kern="1200" dirty="0"/>
        </a:p>
      </dsp:txBody>
      <dsp:txXfrm>
        <a:off x="3970715" y="2960851"/>
        <a:ext cx="2869965" cy="1822427"/>
      </dsp:txXfrm>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1371600" y="3352800"/>
            <a:ext cx="6172200" cy="762000"/>
          </a:xfrm>
        </p:spPr>
        <p:txBody>
          <a:bodyPr/>
          <a:lstStyle>
            <a:lvl1pPr>
              <a:defRPr sz="4400"/>
            </a:lvl1pPr>
          </a:lstStyle>
          <a:p>
            <a:pPr lvl="0"/>
            <a:r>
              <a:rPr lang="en-US" noProof="0" smtClean="0"/>
              <a:t>Click to edit Master title style</a:t>
            </a:r>
            <a:endParaRPr lang="en-US" noProof="0" dirty="0" smtClean="0"/>
          </a:p>
        </p:txBody>
      </p:sp>
      <p:sp>
        <p:nvSpPr>
          <p:cNvPr id="7171" name="Rectangle 3"/>
          <p:cNvSpPr>
            <a:spLocks noGrp="1" noChangeArrowheads="1"/>
          </p:cNvSpPr>
          <p:nvPr>
            <p:ph type="subTitle" idx="1"/>
          </p:nvPr>
        </p:nvSpPr>
        <p:spPr>
          <a:xfrm>
            <a:off x="1905000" y="4279900"/>
            <a:ext cx="5638800" cy="762000"/>
          </a:xfrm>
        </p:spPr>
        <p:txBody>
          <a:bodyPr/>
          <a:lstStyle>
            <a:lvl1pPr marL="0" indent="0">
              <a:buFontTx/>
              <a:buNone/>
              <a:defRPr b="0"/>
            </a:lvl1pPr>
          </a:lstStyle>
          <a:p>
            <a:pPr lvl="0"/>
            <a:r>
              <a:rPr lang="en-US" noProof="0" smtClean="0"/>
              <a:t>Click to edit Master subtitle style</a:t>
            </a:r>
            <a:endParaRPr lang="en-US" noProof="0" dirty="0" smtClean="0"/>
          </a:p>
        </p:txBody>
      </p:sp>
      <p:sp>
        <p:nvSpPr>
          <p:cNvPr id="7172" name="Rectangle 4"/>
          <p:cNvSpPr>
            <a:spLocks noGrp="1" noChangeArrowheads="1"/>
          </p:cNvSpPr>
          <p:nvPr>
            <p:ph type="dt" sz="half" idx="2"/>
          </p:nvPr>
        </p:nvSpPr>
        <p:spPr/>
        <p:txBody>
          <a:bodyPr/>
          <a:lstStyle>
            <a:lvl1pPr>
              <a:defRPr/>
            </a:lvl1pPr>
          </a:lstStyle>
          <a:p>
            <a:endParaRPr lang="en-US"/>
          </a:p>
        </p:txBody>
      </p:sp>
      <p:sp>
        <p:nvSpPr>
          <p:cNvPr id="7173" name="Rectangle 5"/>
          <p:cNvSpPr>
            <a:spLocks noGrp="1" noChangeArrowheads="1"/>
          </p:cNvSpPr>
          <p:nvPr>
            <p:ph type="ftr" sz="quarter" idx="3"/>
          </p:nvPr>
        </p:nvSpPr>
        <p:spPr/>
        <p:txBody>
          <a:bodyPr/>
          <a:lstStyle>
            <a:lvl1pPr>
              <a:defRPr/>
            </a:lvl1pPr>
          </a:lstStyle>
          <a:p>
            <a:endParaRPr lang="en-US"/>
          </a:p>
        </p:txBody>
      </p:sp>
      <p:sp>
        <p:nvSpPr>
          <p:cNvPr id="7174" name="Rectangle 6"/>
          <p:cNvSpPr>
            <a:spLocks noGrp="1" noChangeArrowheads="1"/>
          </p:cNvSpPr>
          <p:nvPr>
            <p:ph type="sldNum" sz="quarter" idx="4"/>
          </p:nvPr>
        </p:nvSpPr>
        <p:spPr/>
        <p:txBody>
          <a:bodyPr/>
          <a:lstStyle>
            <a:lvl1pPr>
              <a:defRPr/>
            </a:lvl1pPr>
          </a:lstStyle>
          <a:p>
            <a:fld id="{4C16C6EF-67C9-48B5-9004-3A438E81BEB6}" type="slidenum">
              <a:rPr lang="en-US"/>
              <a:pPr/>
              <a:t>‹#›</a:t>
            </a:fld>
            <a:endParaRPr lang="en-US"/>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249CC9C-E1D6-4478-B329-6990D9CA09E0}" type="slidenum">
              <a:rPr lang="en-US"/>
              <a:pPr/>
              <a:t>‹#›</a:t>
            </a:fld>
            <a:endParaRPr lang="en-US"/>
          </a:p>
        </p:txBody>
      </p:sp>
    </p:spTree>
    <p:extLst>
      <p:ext uri="{BB962C8B-B14F-4D97-AF65-F5344CB8AC3E}">
        <p14:creationId xmlns:p14="http://schemas.microsoft.com/office/powerpoint/2010/main" xmlns="" val="871223312"/>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838200"/>
            <a:ext cx="22479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0" y="838200"/>
            <a:ext cx="65913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6D43EE7-8C26-4869-9553-9A73E623CADA}" type="slidenum">
              <a:rPr lang="en-US"/>
              <a:pPr/>
              <a:t>‹#›</a:t>
            </a:fld>
            <a:endParaRPr lang="en-US"/>
          </a:p>
        </p:txBody>
      </p:sp>
    </p:spTree>
    <p:extLst>
      <p:ext uri="{BB962C8B-B14F-4D97-AF65-F5344CB8AC3E}">
        <p14:creationId xmlns:p14="http://schemas.microsoft.com/office/powerpoint/2010/main" xmlns="" val="2146370618"/>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2CE016E-A96C-43E6-A21D-E42565AA6E08}" type="slidenum">
              <a:rPr lang="en-US"/>
              <a:pPr/>
              <a:t>‹#›</a:t>
            </a:fld>
            <a:endParaRPr lang="en-US"/>
          </a:p>
        </p:txBody>
      </p:sp>
    </p:spTree>
    <p:extLst>
      <p:ext uri="{BB962C8B-B14F-4D97-AF65-F5344CB8AC3E}">
        <p14:creationId xmlns:p14="http://schemas.microsoft.com/office/powerpoint/2010/main" xmlns="" val="3334052394"/>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76400" y="4406900"/>
            <a:ext cx="6818312"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1371600" y="2906713"/>
            <a:ext cx="7123112" cy="12842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104E427-4B3D-4625-B67D-3014D09F394E}" type="slidenum">
              <a:rPr lang="en-US"/>
              <a:pPr/>
              <a:t>‹#›</a:t>
            </a:fld>
            <a:endParaRPr lang="en-US"/>
          </a:p>
        </p:txBody>
      </p:sp>
    </p:spTree>
    <p:extLst>
      <p:ext uri="{BB962C8B-B14F-4D97-AF65-F5344CB8AC3E}">
        <p14:creationId xmlns:p14="http://schemas.microsoft.com/office/powerpoint/2010/main" xmlns="" val="3437606313"/>
      </p:ext>
    </p:extLst>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52600" y="838200"/>
            <a:ext cx="35433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448300" y="838200"/>
            <a:ext cx="35433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9313407-08ED-43D9-BDF3-D93F458101E1}" type="slidenum">
              <a:rPr lang="en-US"/>
              <a:pPr/>
              <a:t>‹#›</a:t>
            </a:fld>
            <a:endParaRPr lang="en-US"/>
          </a:p>
        </p:txBody>
      </p:sp>
    </p:spTree>
    <p:extLst>
      <p:ext uri="{BB962C8B-B14F-4D97-AF65-F5344CB8AC3E}">
        <p14:creationId xmlns:p14="http://schemas.microsoft.com/office/powerpoint/2010/main" xmlns="" val="3407145429"/>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D9DB2BE-1C8B-448A-8A99-C7C40C0DB50E}" type="slidenum">
              <a:rPr lang="en-US"/>
              <a:pPr/>
              <a:t>‹#›</a:t>
            </a:fld>
            <a:endParaRPr lang="en-US"/>
          </a:p>
        </p:txBody>
      </p:sp>
    </p:spTree>
    <p:extLst>
      <p:ext uri="{BB962C8B-B14F-4D97-AF65-F5344CB8AC3E}">
        <p14:creationId xmlns:p14="http://schemas.microsoft.com/office/powerpoint/2010/main" xmlns="" val="2534989448"/>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30DF159-41F9-4AD8-A8CA-926B947ED7D7}" type="slidenum">
              <a:rPr lang="en-US"/>
              <a:pPr/>
              <a:t>‹#›</a:t>
            </a:fld>
            <a:endParaRPr lang="en-US"/>
          </a:p>
        </p:txBody>
      </p:sp>
    </p:spTree>
    <p:extLst>
      <p:ext uri="{BB962C8B-B14F-4D97-AF65-F5344CB8AC3E}">
        <p14:creationId xmlns:p14="http://schemas.microsoft.com/office/powerpoint/2010/main" xmlns="" val="2862575575"/>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A0E58DD-BBB6-4213-84DB-7D6EBCD9BF33}" type="slidenum">
              <a:rPr lang="en-US"/>
              <a:pPr/>
              <a:t>‹#›</a:t>
            </a:fld>
            <a:endParaRPr lang="en-US"/>
          </a:p>
        </p:txBody>
      </p:sp>
    </p:spTree>
    <p:extLst>
      <p:ext uri="{BB962C8B-B14F-4D97-AF65-F5344CB8AC3E}">
        <p14:creationId xmlns:p14="http://schemas.microsoft.com/office/powerpoint/2010/main" xmlns="" val="2999761654"/>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F33FE47-98F7-4EDF-9911-7F9771225AFF}" type="slidenum">
              <a:rPr lang="en-US"/>
              <a:pPr/>
              <a:t>‹#›</a:t>
            </a:fld>
            <a:endParaRPr lang="en-US"/>
          </a:p>
        </p:txBody>
      </p:sp>
    </p:spTree>
    <p:extLst>
      <p:ext uri="{BB962C8B-B14F-4D97-AF65-F5344CB8AC3E}">
        <p14:creationId xmlns:p14="http://schemas.microsoft.com/office/powerpoint/2010/main" xmlns="" val="2463150497"/>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9F33B7A-ADB3-4469-B899-907B532FB53D}" type="slidenum">
              <a:rPr lang="en-US"/>
              <a:pPr/>
              <a:t>‹#›</a:t>
            </a:fld>
            <a:endParaRPr lang="en-US"/>
          </a:p>
        </p:txBody>
      </p:sp>
    </p:spTree>
    <p:extLst>
      <p:ext uri="{BB962C8B-B14F-4D97-AF65-F5344CB8AC3E}">
        <p14:creationId xmlns:p14="http://schemas.microsoft.com/office/powerpoint/2010/main" xmlns="" val="157128299"/>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7467600" cy="609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7" name="Rectangle 3"/>
          <p:cNvSpPr>
            <a:spLocks noGrp="1" noChangeArrowheads="1"/>
          </p:cNvSpPr>
          <p:nvPr>
            <p:ph type="body" idx="1"/>
          </p:nvPr>
        </p:nvSpPr>
        <p:spPr bwMode="auto">
          <a:xfrm>
            <a:off x="1752600" y="838200"/>
            <a:ext cx="7239000" cy="5410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028" name="Rectangle 4"/>
          <p:cNvSpPr>
            <a:spLocks noGrp="1" noChangeArrowheads="1"/>
          </p:cNvSpPr>
          <p:nvPr>
            <p:ph type="dt" sz="half" idx="2"/>
          </p:nvPr>
        </p:nvSpPr>
        <p:spPr bwMode="auto">
          <a:xfrm>
            <a:off x="0" y="6553200"/>
            <a:ext cx="19050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endParaRPr lang="en-US" dirty="0"/>
          </a:p>
        </p:txBody>
      </p:sp>
      <p:sp>
        <p:nvSpPr>
          <p:cNvPr id="1029" name="Rectangle 5"/>
          <p:cNvSpPr>
            <a:spLocks noGrp="1" noChangeArrowheads="1"/>
          </p:cNvSpPr>
          <p:nvPr>
            <p:ph type="ftr" sz="quarter" idx="3"/>
          </p:nvPr>
        </p:nvSpPr>
        <p:spPr bwMode="auto">
          <a:xfrm>
            <a:off x="3124200" y="6553200"/>
            <a:ext cx="28956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endParaRPr lang="en-US" dirty="0"/>
          </a:p>
        </p:txBody>
      </p:sp>
      <p:sp>
        <p:nvSpPr>
          <p:cNvPr id="1030" name="Rectangle 6"/>
          <p:cNvSpPr>
            <a:spLocks noGrp="1" noChangeArrowheads="1"/>
          </p:cNvSpPr>
          <p:nvPr>
            <p:ph type="sldNum" sz="quarter" idx="4"/>
          </p:nvPr>
        </p:nvSpPr>
        <p:spPr bwMode="auto">
          <a:xfrm>
            <a:off x="7239000" y="6553200"/>
            <a:ext cx="19050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fld id="{51E3BBD5-A3FB-4C98-BE86-3062A6C3EF5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dissolve/>
  </p:transition>
  <p:txStyles>
    <p:titleStyle>
      <a:lvl1pPr algn="l" rtl="1" eaLnBrk="1" fontAlgn="base" hangingPunct="1">
        <a:spcBef>
          <a:spcPct val="0"/>
        </a:spcBef>
        <a:spcAft>
          <a:spcPct val="0"/>
        </a:spcAft>
        <a:defRPr sz="4000">
          <a:solidFill>
            <a:schemeClr val="tx2"/>
          </a:solidFill>
          <a:latin typeface="+mj-lt"/>
          <a:ea typeface="+mj-ea"/>
          <a:cs typeface="+mj-cs"/>
        </a:defRPr>
      </a:lvl1pPr>
      <a:lvl2pPr algn="l" rtl="1" eaLnBrk="1" fontAlgn="base" hangingPunct="1">
        <a:spcBef>
          <a:spcPct val="0"/>
        </a:spcBef>
        <a:spcAft>
          <a:spcPct val="0"/>
        </a:spcAft>
        <a:defRPr sz="4000">
          <a:solidFill>
            <a:schemeClr val="tx2"/>
          </a:solidFill>
          <a:latin typeface="Arial" charset="0"/>
        </a:defRPr>
      </a:lvl2pPr>
      <a:lvl3pPr algn="l" rtl="1" eaLnBrk="1" fontAlgn="base" hangingPunct="1">
        <a:spcBef>
          <a:spcPct val="0"/>
        </a:spcBef>
        <a:spcAft>
          <a:spcPct val="0"/>
        </a:spcAft>
        <a:defRPr sz="4000">
          <a:solidFill>
            <a:schemeClr val="tx2"/>
          </a:solidFill>
          <a:latin typeface="Arial" charset="0"/>
        </a:defRPr>
      </a:lvl3pPr>
      <a:lvl4pPr algn="l" rtl="1" eaLnBrk="1" fontAlgn="base" hangingPunct="1">
        <a:spcBef>
          <a:spcPct val="0"/>
        </a:spcBef>
        <a:spcAft>
          <a:spcPct val="0"/>
        </a:spcAft>
        <a:defRPr sz="4000">
          <a:solidFill>
            <a:schemeClr val="tx2"/>
          </a:solidFill>
          <a:latin typeface="Arial" charset="0"/>
        </a:defRPr>
      </a:lvl4pPr>
      <a:lvl5pPr algn="l" rtl="1" eaLnBrk="1" fontAlgn="base" hangingPunct="1">
        <a:spcBef>
          <a:spcPct val="0"/>
        </a:spcBef>
        <a:spcAft>
          <a:spcPct val="0"/>
        </a:spcAft>
        <a:defRPr sz="4000">
          <a:solidFill>
            <a:schemeClr val="tx2"/>
          </a:solidFill>
          <a:latin typeface="Arial" charset="0"/>
        </a:defRPr>
      </a:lvl5pPr>
      <a:lvl6pPr marL="457200" algn="l" rtl="1" eaLnBrk="1" fontAlgn="base" hangingPunct="1">
        <a:spcBef>
          <a:spcPct val="0"/>
        </a:spcBef>
        <a:spcAft>
          <a:spcPct val="0"/>
        </a:spcAft>
        <a:defRPr sz="4000">
          <a:solidFill>
            <a:schemeClr val="tx2"/>
          </a:solidFill>
          <a:latin typeface="Arial" charset="0"/>
        </a:defRPr>
      </a:lvl6pPr>
      <a:lvl7pPr marL="914400" algn="l" rtl="1" eaLnBrk="1" fontAlgn="base" hangingPunct="1">
        <a:spcBef>
          <a:spcPct val="0"/>
        </a:spcBef>
        <a:spcAft>
          <a:spcPct val="0"/>
        </a:spcAft>
        <a:defRPr sz="4000">
          <a:solidFill>
            <a:schemeClr val="tx2"/>
          </a:solidFill>
          <a:latin typeface="Arial" charset="0"/>
        </a:defRPr>
      </a:lvl7pPr>
      <a:lvl8pPr marL="1371600" algn="l" rtl="1" eaLnBrk="1" fontAlgn="base" hangingPunct="1">
        <a:spcBef>
          <a:spcPct val="0"/>
        </a:spcBef>
        <a:spcAft>
          <a:spcPct val="0"/>
        </a:spcAft>
        <a:defRPr sz="4000">
          <a:solidFill>
            <a:schemeClr val="tx2"/>
          </a:solidFill>
          <a:latin typeface="Arial" charset="0"/>
        </a:defRPr>
      </a:lvl8pPr>
      <a:lvl9pPr marL="1828800" algn="l" rtl="1" eaLnBrk="1" fontAlgn="base" hangingPunct="1">
        <a:spcBef>
          <a:spcPct val="0"/>
        </a:spcBef>
        <a:spcAft>
          <a:spcPct val="0"/>
        </a:spcAft>
        <a:defRPr sz="4000">
          <a:solidFill>
            <a:schemeClr val="tx2"/>
          </a:solidFill>
          <a:latin typeface="Arial" charset="0"/>
        </a:defRPr>
      </a:lvl9pPr>
    </p:titleStyle>
    <p:bodyStyle>
      <a:lvl1pPr marL="342900" indent="-342900" algn="r" rtl="1" eaLnBrk="1" fontAlgn="base" hangingPunct="1">
        <a:spcBef>
          <a:spcPct val="20000"/>
        </a:spcBef>
        <a:spcAft>
          <a:spcPct val="0"/>
        </a:spcAft>
        <a:buChar char="•"/>
        <a:defRPr sz="3200" b="1">
          <a:solidFill>
            <a:schemeClr val="accent4">
              <a:lumMod val="75000"/>
            </a:schemeClr>
          </a:solidFill>
          <a:latin typeface="+mn-lt"/>
          <a:ea typeface="+mn-ea"/>
          <a:cs typeface="+mn-cs"/>
        </a:defRPr>
      </a:lvl1pPr>
      <a:lvl2pPr marL="742950" indent="-285750" algn="r" rtl="1" eaLnBrk="1" fontAlgn="base" hangingPunct="1">
        <a:spcBef>
          <a:spcPct val="20000"/>
        </a:spcBef>
        <a:spcAft>
          <a:spcPct val="0"/>
        </a:spcAft>
        <a:buChar char="–"/>
        <a:defRPr sz="2800" b="1">
          <a:solidFill>
            <a:schemeClr val="accent4">
              <a:lumMod val="75000"/>
            </a:schemeClr>
          </a:solidFill>
          <a:latin typeface="+mn-lt"/>
        </a:defRPr>
      </a:lvl2pPr>
      <a:lvl3pPr marL="1143000" indent="-228600" algn="r" rtl="1" eaLnBrk="1" fontAlgn="base" hangingPunct="1">
        <a:spcBef>
          <a:spcPct val="20000"/>
        </a:spcBef>
        <a:spcAft>
          <a:spcPct val="0"/>
        </a:spcAft>
        <a:buChar char="•"/>
        <a:defRPr sz="2400" b="1">
          <a:solidFill>
            <a:schemeClr val="accent4">
              <a:lumMod val="75000"/>
            </a:schemeClr>
          </a:solidFill>
          <a:latin typeface="+mn-lt"/>
        </a:defRPr>
      </a:lvl3pPr>
      <a:lvl4pPr marL="1600200" indent="-228600" algn="r" rtl="1" eaLnBrk="1" fontAlgn="base" hangingPunct="1">
        <a:spcBef>
          <a:spcPct val="20000"/>
        </a:spcBef>
        <a:spcAft>
          <a:spcPct val="0"/>
        </a:spcAft>
        <a:buChar char="–"/>
        <a:defRPr sz="2000" b="1">
          <a:solidFill>
            <a:schemeClr val="accent4">
              <a:lumMod val="75000"/>
            </a:schemeClr>
          </a:solidFill>
          <a:latin typeface="+mn-lt"/>
        </a:defRPr>
      </a:lvl4pPr>
      <a:lvl5pPr marL="2057400" indent="-228600" algn="r" rtl="1" eaLnBrk="1" fontAlgn="base" hangingPunct="1">
        <a:spcBef>
          <a:spcPct val="20000"/>
        </a:spcBef>
        <a:spcAft>
          <a:spcPct val="0"/>
        </a:spcAft>
        <a:buChar char="»"/>
        <a:defRPr sz="2000" b="1">
          <a:solidFill>
            <a:schemeClr val="accent4">
              <a:lumMod val="75000"/>
            </a:schemeClr>
          </a:solidFill>
          <a:latin typeface="+mn-lt"/>
        </a:defRPr>
      </a:lvl5pPr>
      <a:lvl6pPr marL="2514600" indent="-228600" algn="r" rtl="1" eaLnBrk="1" fontAlgn="base" hangingPunct="1">
        <a:spcBef>
          <a:spcPct val="20000"/>
        </a:spcBef>
        <a:spcAft>
          <a:spcPct val="0"/>
        </a:spcAft>
        <a:buChar char="»"/>
        <a:defRPr sz="2000" b="1">
          <a:solidFill>
            <a:schemeClr val="tx1"/>
          </a:solidFill>
          <a:latin typeface="+mn-lt"/>
        </a:defRPr>
      </a:lvl6pPr>
      <a:lvl7pPr marL="2971800" indent="-228600" algn="r" rtl="1" eaLnBrk="1" fontAlgn="base" hangingPunct="1">
        <a:spcBef>
          <a:spcPct val="20000"/>
        </a:spcBef>
        <a:spcAft>
          <a:spcPct val="0"/>
        </a:spcAft>
        <a:buChar char="»"/>
        <a:defRPr sz="2000" b="1">
          <a:solidFill>
            <a:schemeClr val="tx1"/>
          </a:solidFill>
          <a:latin typeface="+mn-lt"/>
        </a:defRPr>
      </a:lvl7pPr>
      <a:lvl8pPr marL="3429000" indent="-228600" algn="r" rtl="1" eaLnBrk="1" fontAlgn="base" hangingPunct="1">
        <a:spcBef>
          <a:spcPct val="20000"/>
        </a:spcBef>
        <a:spcAft>
          <a:spcPct val="0"/>
        </a:spcAft>
        <a:buChar char="»"/>
        <a:defRPr sz="2000" b="1">
          <a:solidFill>
            <a:schemeClr val="tx1"/>
          </a:solidFill>
          <a:latin typeface="+mn-lt"/>
        </a:defRPr>
      </a:lvl8pPr>
      <a:lvl9pPr marL="3886200" indent="-228600" algn="r" rtl="1" eaLnBrk="1" fontAlgn="base" hangingPunct="1">
        <a:spcBef>
          <a:spcPct val="20000"/>
        </a:spcBef>
        <a:spcAft>
          <a:spcPct val="0"/>
        </a:spcAft>
        <a:buChar char="»"/>
        <a:defRPr sz="2000" b="1">
          <a:solidFill>
            <a:schemeClr val="tx1"/>
          </a:solidFill>
          <a:latin typeface="+mn-lt"/>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file:///C:\Users\Israa\Videos\RealPlayer%20Downloads\Fun%20Word%20Facts%20%20James%20while%20John%20had%20had%20had...%20-%20YouTube.mp4"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diagramQuickStyle" Target="../diagrams/quickStyle6.xml"/><Relationship Id="rId3" Type="http://schemas.openxmlformats.org/officeDocument/2006/relationships/diagramLayout" Target="../diagrams/layout5.xml"/><Relationship Id="rId7" Type="http://schemas.openxmlformats.org/officeDocument/2006/relationships/diagramLayout" Target="../diagrams/layout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openxmlformats.org/officeDocument/2006/relationships/diagramData" Target="../diagrams/data6.xml"/><Relationship Id="rId11" Type="http://schemas.microsoft.com/office/2007/relationships/diagramDrawing" Target="../diagrams/drawing6.xml"/><Relationship Id="rId5" Type="http://schemas.openxmlformats.org/officeDocument/2006/relationships/diagramColors" Target="../diagrams/colors5.xml"/><Relationship Id="rId10" Type="http://schemas.microsoft.com/office/2007/relationships/diagramDrawing" Target="../diagrams/drawing5.xml"/><Relationship Id="rId4" Type="http://schemas.openxmlformats.org/officeDocument/2006/relationships/diagramQuickStyle" Target="../diagrams/quickStyle5.xml"/><Relationship Id="rId9" Type="http://schemas.openxmlformats.org/officeDocument/2006/relationships/diagramColors" Target="../diagrams/colors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2955032"/>
            <a:ext cx="6172200" cy="762000"/>
          </a:xfrm>
        </p:spPr>
        <p:txBody>
          <a:bodyPr/>
          <a:lstStyle/>
          <a:p>
            <a:pPr algn="ctr" rtl="0"/>
            <a:r>
              <a:rPr lang="en-US" sz="5400" dirty="0" smtClean="0"/>
              <a:t>SEMANTICS</a:t>
            </a:r>
            <a:endParaRPr lang="en-US" sz="5400" dirty="0"/>
          </a:p>
        </p:txBody>
      </p:sp>
      <p:sp>
        <p:nvSpPr>
          <p:cNvPr id="3" name="Subtitle 2"/>
          <p:cNvSpPr>
            <a:spLocks noGrp="1"/>
          </p:cNvSpPr>
          <p:nvPr>
            <p:ph type="subTitle" idx="1"/>
          </p:nvPr>
        </p:nvSpPr>
        <p:spPr>
          <a:xfrm>
            <a:off x="1619672" y="3847852"/>
            <a:ext cx="5835352" cy="1741388"/>
          </a:xfrm>
        </p:spPr>
        <p:txBody>
          <a:bodyPr/>
          <a:lstStyle/>
          <a:p>
            <a:pPr algn="ctr" rtl="0"/>
            <a:r>
              <a:rPr lang="en-US" dirty="0" smtClean="0"/>
              <a:t>LEXICAL AND GRAMMATICAL</a:t>
            </a:r>
          </a:p>
          <a:p>
            <a:pPr algn="ctr" rtl="0"/>
            <a:r>
              <a:rPr lang="en-US" dirty="0" smtClean="0"/>
              <a:t>MEANING AND AMBIGUITY</a:t>
            </a:r>
            <a:endParaRPr lang="en-US"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Lexical and Grammatical Meaning</a:t>
            </a:r>
            <a:endParaRPr lang="ar-IQ" sz="3600" dirty="0"/>
          </a:p>
        </p:txBody>
      </p:sp>
      <p:sp>
        <p:nvSpPr>
          <p:cNvPr id="3" name="Content Placeholder 2"/>
          <p:cNvSpPr>
            <a:spLocks noGrp="1"/>
          </p:cNvSpPr>
          <p:nvPr>
            <p:ph idx="1"/>
          </p:nvPr>
        </p:nvSpPr>
        <p:spPr/>
        <p:txBody>
          <a:bodyPr/>
          <a:lstStyle/>
          <a:p>
            <a:pPr algn="just" rtl="0"/>
            <a:r>
              <a:rPr lang="en-US" b="0" u="sng" dirty="0" smtClean="0"/>
              <a:t>The second class </a:t>
            </a:r>
            <a:r>
              <a:rPr lang="en-US" b="0" dirty="0" smtClean="0"/>
              <a:t>in the structure of English to which </a:t>
            </a:r>
            <a:r>
              <a:rPr lang="en-US" dirty="0" smtClean="0"/>
              <a:t>Fries</a:t>
            </a:r>
            <a:r>
              <a:rPr lang="en-US" b="0" dirty="0" smtClean="0"/>
              <a:t> have applied the term ‘structural meaning’ is exemplified by notions as ‘</a:t>
            </a:r>
            <a:r>
              <a:rPr lang="en-US" b="0" u="sng" dirty="0" smtClean="0"/>
              <a:t>subject</a:t>
            </a:r>
            <a:r>
              <a:rPr lang="en-US" b="0" dirty="0" smtClean="0"/>
              <a:t>’, ‘</a:t>
            </a:r>
            <a:r>
              <a:rPr lang="en-US" b="0" u="sng" dirty="0" smtClean="0"/>
              <a:t>object</a:t>
            </a:r>
            <a:r>
              <a:rPr lang="en-US" b="0" dirty="0" smtClean="0"/>
              <a:t>’ and ‘</a:t>
            </a:r>
            <a:r>
              <a:rPr lang="en-US" b="0" u="sng" dirty="0" smtClean="0"/>
              <a:t>modifier</a:t>
            </a:r>
            <a:r>
              <a:rPr lang="en-US" b="0" dirty="0" smtClean="0"/>
              <a:t>’. </a:t>
            </a:r>
          </a:p>
          <a:p>
            <a:pPr algn="just" rtl="0"/>
            <a:r>
              <a:rPr lang="en-US" dirty="0" smtClean="0"/>
              <a:t>Chomsky</a:t>
            </a:r>
            <a:r>
              <a:rPr lang="en-US" b="0" dirty="0" smtClean="0"/>
              <a:t> has suggested that it is the ‘functional’ notions ‘subject-object-of’, ‘predict-of’, and main-verb-of’, which constitute the principal deep-structure relations between lexical items.</a:t>
            </a:r>
            <a:endParaRPr lang="ar-IQ" b="0" dirty="0"/>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Lexical and Grammatical Meaning</a:t>
            </a:r>
            <a:endParaRPr lang="en-US" sz="3600" dirty="0"/>
          </a:p>
        </p:txBody>
      </p:sp>
      <p:sp>
        <p:nvSpPr>
          <p:cNvPr id="5" name="Rounded Rectangle 4"/>
          <p:cNvSpPr/>
          <p:nvPr/>
        </p:nvSpPr>
        <p:spPr bwMode="auto">
          <a:xfrm>
            <a:off x="395536" y="1196752"/>
            <a:ext cx="7200800" cy="1512168"/>
          </a:xfrm>
          <a:prstGeom prst="roundRect">
            <a:avLst/>
          </a:prstGeom>
          <a:solidFill>
            <a:schemeClr val="tx2">
              <a:lumMod val="75000"/>
            </a:schemeClr>
          </a:solidFill>
          <a:ln w="9525" cap="flat" cmpd="sng" algn="ctr">
            <a:solidFill>
              <a:schemeClr val="tx1"/>
            </a:solidFill>
            <a:prstDash val="solid"/>
            <a:round/>
            <a:headEnd type="none" w="med" len="med"/>
            <a:tailEnd type="none" w="med" len="med"/>
          </a:ln>
          <a:effectLst/>
          <a:scene3d>
            <a:camera prst="perspectiveRelaxedModerately"/>
            <a:lightRig rig="threePt" dir="t"/>
          </a:scene3d>
          <a:sp3d>
            <a:bevelT prst="slope"/>
          </a:sp3d>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1"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54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He is reading </a:t>
            </a:r>
            <a:r>
              <a:rPr kumimoji="0" lang="en-US" sz="5400" b="1" i="0" u="sng" strike="noStrike" normalizeH="0" baseline="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Arial" charset="0"/>
              </a:rPr>
              <a:t>a book</a:t>
            </a:r>
            <a:endParaRPr kumimoji="0" lang="en-US" sz="5400" b="1" i="0" u="sng" strike="noStrike" spc="50" normalizeH="0" baseline="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rial" charset="0"/>
            </a:endParaRPr>
          </a:p>
        </p:txBody>
      </p:sp>
      <p:sp>
        <p:nvSpPr>
          <p:cNvPr id="6" name="Rounded Rectangle 5"/>
          <p:cNvSpPr/>
          <p:nvPr/>
        </p:nvSpPr>
        <p:spPr bwMode="auto">
          <a:xfrm>
            <a:off x="395536" y="4005064"/>
            <a:ext cx="7200800" cy="1512168"/>
          </a:xfrm>
          <a:prstGeom prst="roundRect">
            <a:avLst/>
          </a:prstGeom>
          <a:solidFill>
            <a:schemeClr val="tx2">
              <a:lumMod val="75000"/>
            </a:schemeClr>
          </a:solidFill>
          <a:ln w="9525" cap="flat" cmpd="sng" algn="ctr">
            <a:solidFill>
              <a:schemeClr val="tx1"/>
            </a:solidFill>
            <a:prstDash val="solid"/>
            <a:round/>
            <a:headEnd type="none" w="med" len="med"/>
            <a:tailEnd type="none" w="med" len="med"/>
          </a:ln>
          <a:effectLst/>
          <a:scene3d>
            <a:camera prst="perspectiveRelaxedModerately"/>
            <a:lightRig rig="threePt" dir="t"/>
          </a:scene3d>
          <a:sp3d>
            <a:bevelT prst="slope"/>
          </a:sp3d>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1" anchor="t" anchorCtr="0" compatLnSpc="1">
            <a:prstTxWarp prst="textNoShape">
              <a:avLst/>
            </a:prstTxWarp>
          </a:bodyPr>
          <a:lstStyle/>
          <a:p>
            <a:pPr algn="ctr"/>
            <a:r>
              <a:rPr lang="en-US"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He is writing </a:t>
            </a:r>
            <a:r>
              <a:rPr lang="en-US" sz="5400" b="1" u="sng"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a book </a:t>
            </a:r>
            <a:endParaRPr lang="en-US" sz="5400" u="sng"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7" name="Curved Left Arrow 6"/>
          <p:cNvSpPr/>
          <p:nvPr/>
        </p:nvSpPr>
        <p:spPr bwMode="auto">
          <a:xfrm>
            <a:off x="7668344" y="1844824"/>
            <a:ext cx="576064" cy="1584176"/>
          </a:xfrm>
          <a:prstGeom prst="curved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1"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8" name="Curved Left Arrow 7"/>
          <p:cNvSpPr/>
          <p:nvPr/>
        </p:nvSpPr>
        <p:spPr bwMode="auto">
          <a:xfrm>
            <a:off x="7596336" y="4653136"/>
            <a:ext cx="576064" cy="1584176"/>
          </a:xfrm>
          <a:prstGeom prst="curved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1"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9" name="Round Diagonal Corner Rectangle 8"/>
          <p:cNvSpPr/>
          <p:nvPr/>
        </p:nvSpPr>
        <p:spPr bwMode="auto">
          <a:xfrm>
            <a:off x="1547664" y="2924944"/>
            <a:ext cx="4680520" cy="720080"/>
          </a:xfrm>
          <a:prstGeom prst="round2DiagRect">
            <a:avLst/>
          </a:prstGeom>
          <a:solidFill>
            <a:schemeClr val="accent1"/>
          </a:solidFill>
          <a:ln w="9525" cap="flat" cmpd="sng" algn="ctr">
            <a:solidFill>
              <a:schemeClr val="tx1"/>
            </a:solidFill>
            <a:prstDash val="solid"/>
            <a:round/>
            <a:headEnd type="none" w="med" len="med"/>
            <a:tailEnd type="none" w="med" len="med"/>
          </a:ln>
          <a:effectLst/>
          <a:scene3d>
            <a:camera prst="perspectiveAbove"/>
            <a:lightRig rig="threePt" dir="t"/>
          </a:scene3d>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1"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8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Ordinary object</a:t>
            </a:r>
          </a:p>
        </p:txBody>
      </p:sp>
      <p:sp>
        <p:nvSpPr>
          <p:cNvPr id="10" name="Round Diagonal Corner Rectangle 9"/>
          <p:cNvSpPr/>
          <p:nvPr/>
        </p:nvSpPr>
        <p:spPr bwMode="auto">
          <a:xfrm>
            <a:off x="1547664" y="5733256"/>
            <a:ext cx="4680520" cy="720080"/>
          </a:xfrm>
          <a:prstGeom prst="round2DiagRect">
            <a:avLst/>
          </a:prstGeom>
          <a:solidFill>
            <a:schemeClr val="accent1"/>
          </a:solidFill>
          <a:ln w="9525" cap="flat" cmpd="sng" algn="ctr">
            <a:solidFill>
              <a:schemeClr val="tx1"/>
            </a:solidFill>
            <a:prstDash val="solid"/>
            <a:round/>
            <a:headEnd type="none" w="med" len="med"/>
            <a:tailEnd type="none" w="med" len="med"/>
          </a:ln>
          <a:effectLst/>
          <a:scene3d>
            <a:camera prst="perspectiveAbove"/>
            <a:lightRig rig="threePt" dir="t"/>
          </a:scene3d>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1"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8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Object of results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5"/>
                                        </p:tgtEl>
                                        <p:attrNameLst>
                                          <p:attrName>ppt_w</p:attrName>
                                        </p:attrNameLst>
                                      </p:cBhvr>
                                      <p:tavLst>
                                        <p:tav tm="0">
                                          <p:val>
                                            <p:strVal val="#ppt_w*.05"/>
                                          </p:val>
                                        </p:tav>
                                        <p:tav tm="100000">
                                          <p:val>
                                            <p:strVal val="#ppt_w"/>
                                          </p:val>
                                        </p:tav>
                                      </p:tavLst>
                                    </p:anim>
                                    <p:anim calcmode="lin" valueType="num">
                                      <p:cBhvr>
                                        <p:cTn id="10" dur="1000" fill="hold"/>
                                        <p:tgtEl>
                                          <p:spTgt spid="5"/>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5"/>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500" decel="50000" fill="hold">
                                          <p:stCondLst>
                                            <p:cond delay="0"/>
                                          </p:stCondLst>
                                        </p:cTn>
                                        <p:tgtEl>
                                          <p:spTgt spid="6"/>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6"/>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6"/>
                                        </p:tgtEl>
                                        <p:attrNameLst>
                                          <p:attrName>ppt_w</p:attrName>
                                        </p:attrNameLst>
                                      </p:cBhvr>
                                      <p:tavLst>
                                        <p:tav tm="0">
                                          <p:val>
                                            <p:strVal val="#ppt_w*.05"/>
                                          </p:val>
                                        </p:tav>
                                        <p:tav tm="100000">
                                          <p:val>
                                            <p:strVal val="#ppt_w"/>
                                          </p:val>
                                        </p:tav>
                                      </p:tavLst>
                                    </p:anim>
                                    <p:anim calcmode="lin" valueType="num">
                                      <p:cBhvr>
                                        <p:cTn id="22" dur="1000" fill="hold"/>
                                        <p:tgtEl>
                                          <p:spTgt spid="6"/>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6"/>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6"/>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6"/>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8" presetClass="entr" presetSubtype="12"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strips(downLeft)">
                                      <p:cBhvr>
                                        <p:cTn id="31" dur="500"/>
                                        <p:tgtEl>
                                          <p:spTgt spid="7"/>
                                        </p:tgtEl>
                                      </p:cBhvr>
                                    </p:animEffec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p:cTn id="36" dur="1000" fill="hold"/>
                                        <p:tgtEl>
                                          <p:spTgt spid="9"/>
                                        </p:tgtEl>
                                        <p:attrNameLst>
                                          <p:attrName>ppt_w</p:attrName>
                                        </p:attrNameLst>
                                      </p:cBhvr>
                                      <p:tavLst>
                                        <p:tav tm="0">
                                          <p:val>
                                            <p:strVal val="#ppt_w*0.70"/>
                                          </p:val>
                                        </p:tav>
                                        <p:tav tm="100000">
                                          <p:val>
                                            <p:strVal val="#ppt_w"/>
                                          </p:val>
                                        </p:tav>
                                      </p:tavLst>
                                    </p:anim>
                                    <p:anim calcmode="lin" valueType="num">
                                      <p:cBhvr>
                                        <p:cTn id="37" dur="1000" fill="hold"/>
                                        <p:tgtEl>
                                          <p:spTgt spid="9"/>
                                        </p:tgtEl>
                                        <p:attrNameLst>
                                          <p:attrName>ppt_h</p:attrName>
                                        </p:attrNameLst>
                                      </p:cBhvr>
                                      <p:tavLst>
                                        <p:tav tm="0">
                                          <p:val>
                                            <p:strVal val="#ppt_h"/>
                                          </p:val>
                                        </p:tav>
                                        <p:tav tm="100000">
                                          <p:val>
                                            <p:strVal val="#ppt_h"/>
                                          </p:val>
                                        </p:tav>
                                      </p:tavLst>
                                    </p:anim>
                                    <p:animEffect transition="in" filter="fade">
                                      <p:cBhvr>
                                        <p:cTn id="38" dur="10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18" presetClass="entr" presetSubtype="12"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strips(downLeft)">
                                      <p:cBhvr>
                                        <p:cTn id="43" dur="500"/>
                                        <p:tgtEl>
                                          <p:spTgt spid="8"/>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0" fill="hold" grpId="0" nodeType="clickEffect">
                                  <p:stCondLst>
                                    <p:cond delay="0"/>
                                  </p:stCondLst>
                                  <p:childTnLst>
                                    <p:set>
                                      <p:cBhvr>
                                        <p:cTn id="47" dur="1" fill="hold">
                                          <p:stCondLst>
                                            <p:cond delay="0"/>
                                          </p:stCondLst>
                                        </p:cTn>
                                        <p:tgtEl>
                                          <p:spTgt spid="10"/>
                                        </p:tgtEl>
                                        <p:attrNameLst>
                                          <p:attrName>style.visibility</p:attrName>
                                        </p:attrNameLst>
                                      </p:cBhvr>
                                      <p:to>
                                        <p:strVal val="visible"/>
                                      </p:to>
                                    </p:set>
                                    <p:anim calcmode="lin" valueType="num">
                                      <p:cBhvr>
                                        <p:cTn id="48" dur="500" fill="hold"/>
                                        <p:tgtEl>
                                          <p:spTgt spid="10"/>
                                        </p:tgtEl>
                                        <p:attrNameLst>
                                          <p:attrName>ppt_w</p:attrName>
                                        </p:attrNameLst>
                                      </p:cBhvr>
                                      <p:tavLst>
                                        <p:tav tm="0">
                                          <p:val>
                                            <p:fltVal val="0"/>
                                          </p:val>
                                        </p:tav>
                                        <p:tav tm="100000">
                                          <p:val>
                                            <p:strVal val="#ppt_w"/>
                                          </p:val>
                                        </p:tav>
                                      </p:tavLst>
                                    </p:anim>
                                    <p:anim calcmode="lin" valueType="num">
                                      <p:cBhvr>
                                        <p:cTn id="49" dur="500" fill="hold"/>
                                        <p:tgtEl>
                                          <p:spTgt spid="10"/>
                                        </p:tgtEl>
                                        <p:attrNameLst>
                                          <p:attrName>ppt_h</p:attrName>
                                        </p:attrNameLst>
                                      </p:cBhvr>
                                      <p:tavLst>
                                        <p:tav tm="0">
                                          <p:val>
                                            <p:fltVal val="0"/>
                                          </p:val>
                                        </p:tav>
                                        <p:tav tm="100000">
                                          <p:val>
                                            <p:strVal val="#ppt_h"/>
                                          </p:val>
                                        </p:tav>
                                      </p:tavLst>
                                    </p:anim>
                                    <p:animEffect transition="in" filter="fade">
                                      <p:cBhvr>
                                        <p:cTn id="5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24544" y="838200"/>
            <a:ext cx="10081120" cy="4751040"/>
          </a:xfrm>
        </p:spPr>
        <p:txBody>
          <a:bodyPr/>
          <a:lstStyle/>
          <a:p>
            <a:pPr algn="l" rtl="0"/>
            <a:endParaRPr lang="en-US" dirty="0"/>
          </a:p>
        </p:txBody>
      </p:sp>
      <p:sp>
        <p:nvSpPr>
          <p:cNvPr id="4" name="Explosion 2 3"/>
          <p:cNvSpPr/>
          <p:nvPr/>
        </p:nvSpPr>
        <p:spPr bwMode="auto">
          <a:xfrm>
            <a:off x="-396552" y="692696"/>
            <a:ext cx="9577064" cy="5616624"/>
          </a:xfrm>
          <a:prstGeom prst="irregularSeal2">
            <a:avLst/>
          </a:prstGeom>
          <a:solidFill>
            <a:schemeClr val="tx2">
              <a:lumMod val="60000"/>
              <a:lumOff val="40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86400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44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Projection</a:t>
            </a:r>
            <a:r>
              <a:rPr kumimoji="0" lang="en-US" sz="4400" i="0" u="none" strike="noStrike" normalizeH="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 rules</a:t>
            </a:r>
            <a:endParaRPr kumimoji="0" lang="en-US" sz="44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7624" y="1331168"/>
            <a:ext cx="7803976" cy="4690120"/>
          </a:xfrm>
        </p:spPr>
        <p:txBody>
          <a:bodyPr/>
          <a:lstStyle/>
          <a:p>
            <a:pPr algn="just" rtl="0"/>
            <a:r>
              <a:rPr lang="en-US" b="0" dirty="0" smtClean="0"/>
              <a:t>Many of the relationships between particular classes of lexical items, </a:t>
            </a:r>
            <a:r>
              <a:rPr lang="en-US" b="0" dirty="0" err="1" smtClean="0"/>
              <a:t>i.e</a:t>
            </a:r>
            <a:r>
              <a:rPr lang="en-US" b="0" dirty="0" smtClean="0"/>
              <a:t>  ‘bird: fly, fish: swim, drive: car, blond: hair’, cannot be stated except by means of an ad hoc set of projection rules, within the framework of transformational syntax outlined by Chomsky.</a:t>
            </a:r>
            <a:endParaRPr lang="ar-IQ" b="0" dirty="0"/>
          </a:p>
        </p:txBody>
      </p:sp>
      <p:sp>
        <p:nvSpPr>
          <p:cNvPr id="4" name="Title 3"/>
          <p:cNvSpPr>
            <a:spLocks noGrp="1"/>
          </p:cNvSpPr>
          <p:nvPr>
            <p:ph type="title"/>
          </p:nvPr>
        </p:nvSpPr>
        <p:spPr/>
        <p:txBody>
          <a:bodyPr/>
          <a:lstStyle/>
          <a:p>
            <a:r>
              <a:rPr lang="en-US" sz="3600" dirty="0" smtClean="0"/>
              <a:t>Lexical and Grammatical Meaning</a:t>
            </a:r>
            <a:endParaRPr lang="en-US" sz="3600" dirty="0"/>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Lexical and Grammatical Meaning</a:t>
            </a:r>
            <a:endParaRPr lang="en-US" sz="3600" dirty="0"/>
          </a:p>
        </p:txBody>
      </p:sp>
      <p:sp>
        <p:nvSpPr>
          <p:cNvPr id="3" name="Content Placeholder 2"/>
          <p:cNvSpPr>
            <a:spLocks noGrp="1"/>
          </p:cNvSpPr>
          <p:nvPr>
            <p:ph idx="1"/>
          </p:nvPr>
        </p:nvSpPr>
        <p:spPr/>
        <p:txBody>
          <a:bodyPr/>
          <a:lstStyle/>
          <a:p>
            <a:pPr algn="l" rtl="0"/>
            <a:r>
              <a:rPr lang="en-US" b="0" dirty="0" smtClean="0"/>
              <a:t>The third class of meanings which are commonly described as grammatical may be exemplified with reference to the difference between:</a:t>
            </a:r>
          </a:p>
          <a:p>
            <a:pPr algn="l" rtl="0">
              <a:buNone/>
            </a:pPr>
            <a:endParaRPr lang="en-US" b="0" dirty="0" smtClean="0"/>
          </a:p>
          <a:p>
            <a:pPr algn="l" rtl="0"/>
            <a:r>
              <a:rPr lang="en-US" b="0" dirty="0" smtClean="0"/>
              <a:t>Declarative </a:t>
            </a:r>
          </a:p>
          <a:p>
            <a:pPr algn="l" rtl="0"/>
            <a:r>
              <a:rPr lang="en-US" b="0" dirty="0" smtClean="0"/>
              <a:t>Interrogative</a:t>
            </a:r>
          </a:p>
          <a:p>
            <a:pPr algn="l" rtl="0"/>
            <a:r>
              <a:rPr lang="en-US" b="0" dirty="0" smtClean="0"/>
              <a:t>imperative</a:t>
            </a:r>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sz="3000" b="0" dirty="0" smtClean="0"/>
              <a:t>In recent transformational theory, there has been a tendency to introduce into the deep-structure phrase-markers of sentences such grammatical elements as 'question-marker' and 'imperative-marker', and then to formulate the rules of the transformational component in such a way that the presence of one of these 'markers' will </a:t>
            </a:r>
            <a:r>
              <a:rPr lang="en-US" sz="3000" dirty="0" smtClean="0"/>
              <a:t>'trigger off'</a:t>
            </a:r>
            <a:r>
              <a:rPr lang="en-US" sz="3000" b="0" dirty="0" smtClean="0"/>
              <a:t> the appropriate transformational rule. </a:t>
            </a:r>
            <a:endParaRPr lang="en-US" sz="3000" b="0" dirty="0"/>
          </a:p>
        </p:txBody>
      </p:sp>
      <p:sp>
        <p:nvSpPr>
          <p:cNvPr id="4" name="Title 1"/>
          <p:cNvSpPr>
            <a:spLocks noGrp="1"/>
          </p:cNvSpPr>
          <p:nvPr>
            <p:ph type="title"/>
          </p:nvPr>
        </p:nvSpPr>
        <p:spPr>
          <a:xfrm>
            <a:off x="0" y="0"/>
            <a:ext cx="7467600" cy="609600"/>
          </a:xfrm>
        </p:spPr>
        <p:txBody>
          <a:bodyPr/>
          <a:lstStyle/>
          <a:p>
            <a:r>
              <a:rPr lang="en-US" sz="3600" dirty="0" smtClean="0"/>
              <a:t>Lexical and Grammatical Meaning</a:t>
            </a:r>
            <a:endParaRPr lang="en-US" sz="3600" dirty="0"/>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1640" y="838200"/>
            <a:ext cx="7659960" cy="5410200"/>
          </a:xfrm>
        </p:spPr>
        <p:txBody>
          <a:bodyPr/>
          <a:lstStyle/>
          <a:p>
            <a:pPr algn="just" rtl="0"/>
            <a:r>
              <a:rPr lang="en-US" sz="2400" b="0" dirty="0" smtClean="0"/>
              <a:t>We are not concerned here with the syntactic advantages of this formulation of the distinction between various 'sentence-types', but with its </a:t>
            </a:r>
            <a:r>
              <a:rPr lang="en-US" sz="2400" b="0" u="sng" dirty="0" smtClean="0"/>
              <a:t>semantic implications</a:t>
            </a:r>
            <a:r>
              <a:rPr lang="en-US" sz="2400" b="0" dirty="0" smtClean="0"/>
              <a:t>. </a:t>
            </a:r>
          </a:p>
          <a:p>
            <a:pPr algn="just" rtl="0"/>
            <a:r>
              <a:rPr lang="en-US" sz="2400" b="0" dirty="0" smtClean="0"/>
              <a:t>These 'markers' are semantically similar to the lexical and grammatical elements which occur as constituents of the nuclei of sentences. For instance, the 'imperative-marker' would be listed in the dictionary with an entry 'that represents it as having roughly the sense of "the speaker requests (asks, demands, insists, etc.) . But this suggestion rests upon a confusion in the term 'meaning'. </a:t>
            </a:r>
            <a:endParaRPr lang="en-US" sz="2400" b="0" dirty="0"/>
          </a:p>
        </p:txBody>
      </p:sp>
      <p:sp>
        <p:nvSpPr>
          <p:cNvPr id="4" name="Title 1"/>
          <p:cNvSpPr>
            <a:spLocks noGrp="1"/>
          </p:cNvSpPr>
          <p:nvPr>
            <p:ph type="title"/>
          </p:nvPr>
        </p:nvSpPr>
        <p:spPr>
          <a:xfrm>
            <a:off x="0" y="0"/>
            <a:ext cx="7467600" cy="609600"/>
          </a:xfrm>
        </p:spPr>
        <p:txBody>
          <a:bodyPr/>
          <a:lstStyle/>
          <a:p>
            <a:r>
              <a:rPr lang="en-US" sz="3600" dirty="0" smtClean="0"/>
              <a:t>Lexical and Grammatical Meaning</a:t>
            </a:r>
            <a:endParaRPr lang="en-US" sz="3600" dirty="0"/>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4" name="Oval 3"/>
          <p:cNvSpPr/>
          <p:nvPr/>
        </p:nvSpPr>
        <p:spPr bwMode="auto">
          <a:xfrm rot="20677613">
            <a:off x="683568" y="836712"/>
            <a:ext cx="7776864" cy="5400600"/>
          </a:xfrm>
          <a:prstGeom prst="ellipse">
            <a:avLst/>
          </a:prstGeom>
          <a:solidFill>
            <a:schemeClr val="tx2">
              <a:lumMod val="50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1"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7200" b="0" i="0" u="none" strike="noStrike" cap="none" normalizeH="0" baseline="0" dirty="0" smtClean="0">
                <a:ln>
                  <a:noFill/>
                </a:ln>
                <a:solidFill>
                  <a:schemeClr val="tx2">
                    <a:lumMod val="20000"/>
                    <a:lumOff val="80000"/>
                  </a:schemeClr>
                </a:solidFill>
                <a:effectLst/>
                <a:latin typeface="Arial" charset="0"/>
              </a:rPr>
              <a:t>Lexical and Grammatical Ambiguity</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Lexical &amp; Grammatical Ambiguity</a:t>
            </a:r>
            <a:endParaRPr lang="en-US" sz="3600" dirty="0"/>
          </a:p>
        </p:txBody>
      </p:sp>
      <p:sp>
        <p:nvSpPr>
          <p:cNvPr id="3" name="Content Placeholder 2"/>
          <p:cNvSpPr>
            <a:spLocks noGrp="1"/>
          </p:cNvSpPr>
          <p:nvPr>
            <p:ph idx="1"/>
          </p:nvPr>
        </p:nvSpPr>
        <p:spPr>
          <a:xfrm>
            <a:off x="971600" y="838200"/>
            <a:ext cx="8020000" cy="5410200"/>
          </a:xfrm>
        </p:spPr>
        <p:txBody>
          <a:bodyPr/>
          <a:lstStyle/>
          <a:p>
            <a:pPr algn="just" rtl="0"/>
            <a:r>
              <a:rPr lang="en-US" b="0" dirty="0" smtClean="0"/>
              <a:t>Ambiguity is a linguistic condition which can arise in a variety of ways. There are three main forms of ambiguity; </a:t>
            </a:r>
            <a:r>
              <a:rPr lang="en-US" b="0" u="sng" dirty="0" smtClean="0"/>
              <a:t>Phonetic</a:t>
            </a:r>
            <a:r>
              <a:rPr lang="en-US" b="0" dirty="0" smtClean="0"/>
              <a:t>, </a:t>
            </a:r>
            <a:r>
              <a:rPr lang="en-US" b="0" u="sng" dirty="0" smtClean="0"/>
              <a:t>grammatical</a:t>
            </a:r>
            <a:r>
              <a:rPr lang="en-US" b="0" dirty="0" smtClean="0"/>
              <a:t> and </a:t>
            </a:r>
            <a:r>
              <a:rPr lang="en-US" b="0" u="sng" dirty="0" smtClean="0"/>
              <a:t>lexical</a:t>
            </a:r>
            <a:r>
              <a:rPr lang="en-US" b="0" dirty="0" smtClean="0"/>
              <a:t>.</a:t>
            </a:r>
          </a:p>
          <a:p>
            <a:pPr algn="just" rtl="0">
              <a:buNone/>
            </a:pPr>
            <a:r>
              <a:rPr lang="en-US" b="0" dirty="0" smtClean="0"/>
              <a:t>1-Ambiguity may result in spoken language from the phonetic structure of the sentence. For example, there was once a noun </a:t>
            </a:r>
            <a:r>
              <a:rPr lang="en-US" dirty="0" smtClean="0"/>
              <a:t>near</a:t>
            </a:r>
            <a:r>
              <a:rPr lang="en-US" b="0" dirty="0" smtClean="0"/>
              <a:t> meaning </a:t>
            </a:r>
            <a:r>
              <a:rPr lang="en-US" b="0" u="sng" dirty="0" smtClean="0"/>
              <a:t>kidney</a:t>
            </a:r>
            <a:r>
              <a:rPr lang="en-US" b="0" dirty="0" smtClean="0"/>
              <a:t> but it is not used anymore because it could be confused with </a:t>
            </a:r>
            <a:r>
              <a:rPr lang="en-US" dirty="0" smtClean="0"/>
              <a:t>an ear.</a:t>
            </a:r>
            <a:endParaRPr lang="en-US" b="0" dirty="0"/>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1187152"/>
            <a:ext cx="7239000" cy="5410200"/>
          </a:xfrm>
        </p:spPr>
        <p:txBody>
          <a:bodyPr/>
          <a:lstStyle/>
          <a:p>
            <a:pPr algn="l" rtl="0">
              <a:buNone/>
            </a:pPr>
            <a:r>
              <a:rPr lang="en-US" b="0" dirty="0" smtClean="0"/>
              <a:t>2-Grammatical ambiguity is the result of two possibilities: </a:t>
            </a:r>
            <a:r>
              <a:rPr lang="en-US" b="0" u="sng" dirty="0" smtClean="0"/>
              <a:t>Ambiguousness of grammatical forms</a:t>
            </a:r>
            <a:r>
              <a:rPr lang="en-US" b="0" dirty="0" smtClean="0"/>
              <a:t> or from </a:t>
            </a:r>
            <a:r>
              <a:rPr lang="en-US" b="0" u="sng" dirty="0" smtClean="0"/>
              <a:t>the structure of the sentence.</a:t>
            </a:r>
            <a:br>
              <a:rPr lang="en-US" b="0" u="sng" dirty="0" smtClean="0"/>
            </a:br>
            <a:endParaRPr lang="en-US" b="0" u="sng" dirty="0" smtClean="0"/>
          </a:p>
          <a:p>
            <a:pPr algn="l" rtl="0">
              <a:buNone/>
            </a:pPr>
            <a:r>
              <a:rPr lang="en-US" b="0" dirty="0" smtClean="0"/>
              <a:t>3-The most important type of ambiguity is that due to lexical factors; </a:t>
            </a:r>
            <a:r>
              <a:rPr lang="en-US" b="0" u="sng" dirty="0" smtClean="0"/>
              <a:t>polysemy</a:t>
            </a:r>
            <a:r>
              <a:rPr lang="en-US" b="0" dirty="0" smtClean="0"/>
              <a:t> and </a:t>
            </a:r>
            <a:r>
              <a:rPr lang="en-US" b="0" u="sng" dirty="0" smtClean="0"/>
              <a:t>homonymy</a:t>
            </a:r>
            <a:r>
              <a:rPr lang="en-US" b="0" dirty="0" smtClean="0"/>
              <a:t>. </a:t>
            </a:r>
          </a:p>
          <a:p>
            <a:pPr algn="l" rtl="0"/>
            <a:endParaRPr lang="en-US" b="0" u="sng" dirty="0"/>
          </a:p>
        </p:txBody>
      </p:sp>
      <p:sp>
        <p:nvSpPr>
          <p:cNvPr id="4" name="Title 1"/>
          <p:cNvSpPr>
            <a:spLocks noGrp="1"/>
          </p:cNvSpPr>
          <p:nvPr>
            <p:ph type="title"/>
          </p:nvPr>
        </p:nvSpPr>
        <p:spPr>
          <a:xfrm>
            <a:off x="0" y="0"/>
            <a:ext cx="7467600" cy="609600"/>
          </a:xfrm>
        </p:spPr>
        <p:txBody>
          <a:bodyPr/>
          <a:lstStyle/>
          <a:p>
            <a:r>
              <a:rPr lang="en-US" sz="3600" dirty="0" smtClean="0"/>
              <a:t>Lexical &amp; Grammatical Ambiguity</a:t>
            </a:r>
            <a:endParaRPr lang="en-US" sz="3600"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OVERVIEW</a:t>
            </a:r>
            <a:endParaRPr lang="ar-IQ" dirty="0"/>
          </a:p>
        </p:txBody>
      </p:sp>
      <p:graphicFrame>
        <p:nvGraphicFramePr>
          <p:cNvPr id="5" name="Content Placeholder 4"/>
          <p:cNvGraphicFramePr>
            <a:graphicFrameLocks noGrp="1"/>
          </p:cNvGraphicFramePr>
          <p:nvPr>
            <p:ph idx="1"/>
          </p:nvPr>
        </p:nvGraphicFramePr>
        <p:xfrm>
          <a:off x="0" y="836712"/>
          <a:ext cx="8919592" cy="5555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22C2429C-4C73-4155-BC2A-9B4B30B1C812}"/>
                                            </p:graphicEl>
                                          </p:spTgt>
                                        </p:tgtEl>
                                        <p:attrNameLst>
                                          <p:attrName>style.visibility</p:attrName>
                                        </p:attrNameLst>
                                      </p:cBhvr>
                                      <p:to>
                                        <p:strVal val="visible"/>
                                      </p:to>
                                    </p:set>
                                    <p:animEffect transition="in" filter="fade">
                                      <p:cBhvr>
                                        <p:cTn id="7" dur="2000"/>
                                        <p:tgtEl>
                                          <p:spTgt spid="5">
                                            <p:graphicEl>
                                              <a:dgm id="{22C2429C-4C73-4155-BC2A-9B4B30B1C812}"/>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graphicEl>
                                              <a:dgm id="{75F5F3BE-1400-4F92-A0B1-D73AAC646883}"/>
                                            </p:graphicEl>
                                          </p:spTgt>
                                        </p:tgtEl>
                                        <p:attrNameLst>
                                          <p:attrName>style.visibility</p:attrName>
                                        </p:attrNameLst>
                                      </p:cBhvr>
                                      <p:to>
                                        <p:strVal val="visible"/>
                                      </p:to>
                                    </p:set>
                                    <p:animEffect transition="in" filter="fade">
                                      <p:cBhvr>
                                        <p:cTn id="12" dur="2000"/>
                                        <p:tgtEl>
                                          <p:spTgt spid="5">
                                            <p:graphicEl>
                                              <a:dgm id="{75F5F3BE-1400-4F92-A0B1-D73AAC646883}"/>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graphicEl>
                                              <a:dgm id="{7BFE4F8B-538A-4ACD-B5DC-2C27990BC148}"/>
                                            </p:graphicEl>
                                          </p:spTgt>
                                        </p:tgtEl>
                                        <p:attrNameLst>
                                          <p:attrName>style.visibility</p:attrName>
                                        </p:attrNameLst>
                                      </p:cBhvr>
                                      <p:to>
                                        <p:strVal val="visible"/>
                                      </p:to>
                                    </p:set>
                                    <p:animEffect transition="in" filter="fade">
                                      <p:cBhvr>
                                        <p:cTn id="15" dur="2000"/>
                                        <p:tgtEl>
                                          <p:spTgt spid="5">
                                            <p:graphicEl>
                                              <a:dgm id="{7BFE4F8B-538A-4ACD-B5DC-2C27990BC148}"/>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graphicEl>
                                              <a:dgm id="{52FF3E8A-91C3-4538-B03B-07B9D7A1305A}"/>
                                            </p:graphicEl>
                                          </p:spTgt>
                                        </p:tgtEl>
                                        <p:attrNameLst>
                                          <p:attrName>style.visibility</p:attrName>
                                        </p:attrNameLst>
                                      </p:cBhvr>
                                      <p:to>
                                        <p:strVal val="visible"/>
                                      </p:to>
                                    </p:set>
                                    <p:animEffect transition="in" filter="fade">
                                      <p:cBhvr>
                                        <p:cTn id="20" dur="2000"/>
                                        <p:tgtEl>
                                          <p:spTgt spid="5">
                                            <p:graphicEl>
                                              <a:dgm id="{52FF3E8A-91C3-4538-B03B-07B9D7A1305A}"/>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graphicEl>
                                              <a:dgm id="{A0514332-E257-4E97-B37F-0D8C5B253E8F}"/>
                                            </p:graphicEl>
                                          </p:spTgt>
                                        </p:tgtEl>
                                        <p:attrNameLst>
                                          <p:attrName>style.visibility</p:attrName>
                                        </p:attrNameLst>
                                      </p:cBhvr>
                                      <p:to>
                                        <p:strVal val="visible"/>
                                      </p:to>
                                    </p:set>
                                    <p:animEffect transition="in" filter="fade">
                                      <p:cBhvr>
                                        <p:cTn id="23" dur="2000"/>
                                        <p:tgtEl>
                                          <p:spTgt spid="5">
                                            <p:graphicEl>
                                              <a:dgm id="{A0514332-E257-4E97-B37F-0D8C5B253E8F}"/>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
                                            <p:graphicEl>
                                              <a:dgm id="{F04ECDC2-042F-4025-9FDC-A537DECA4AB7}"/>
                                            </p:graphicEl>
                                          </p:spTgt>
                                        </p:tgtEl>
                                        <p:attrNameLst>
                                          <p:attrName>style.visibility</p:attrName>
                                        </p:attrNameLst>
                                      </p:cBhvr>
                                      <p:to>
                                        <p:strVal val="visible"/>
                                      </p:to>
                                    </p:set>
                                    <p:animEffect transition="in" filter="fade">
                                      <p:cBhvr>
                                        <p:cTn id="28" dur="2000"/>
                                        <p:tgtEl>
                                          <p:spTgt spid="5">
                                            <p:graphicEl>
                                              <a:dgm id="{F04ECDC2-042F-4025-9FDC-A537DECA4AB7}"/>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5">
                                            <p:graphicEl>
                                              <a:dgm id="{E111A8B5-251B-4422-B1B2-300877B7F98D}"/>
                                            </p:graphicEl>
                                          </p:spTgt>
                                        </p:tgtEl>
                                        <p:attrNameLst>
                                          <p:attrName>style.visibility</p:attrName>
                                        </p:attrNameLst>
                                      </p:cBhvr>
                                      <p:to>
                                        <p:strVal val="visible"/>
                                      </p:to>
                                    </p:set>
                                    <p:animEffect transition="in" filter="fade">
                                      <p:cBhvr>
                                        <p:cTn id="31" dur="2000"/>
                                        <p:tgtEl>
                                          <p:spTgt spid="5">
                                            <p:graphicEl>
                                              <a:dgm id="{E111A8B5-251B-4422-B1B2-300877B7F98D}"/>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5">
                                            <p:graphicEl>
                                              <a:dgm id="{510BCD12-FA46-431A-80A1-54A6DA9F5AF0}"/>
                                            </p:graphicEl>
                                          </p:spTgt>
                                        </p:tgtEl>
                                        <p:attrNameLst>
                                          <p:attrName>style.visibility</p:attrName>
                                        </p:attrNameLst>
                                      </p:cBhvr>
                                      <p:to>
                                        <p:strVal val="visible"/>
                                      </p:to>
                                    </p:set>
                                    <p:animEffect transition="in" filter="fade">
                                      <p:cBhvr>
                                        <p:cTn id="36" dur="2000"/>
                                        <p:tgtEl>
                                          <p:spTgt spid="5">
                                            <p:graphicEl>
                                              <a:dgm id="{510BCD12-FA46-431A-80A1-54A6DA9F5AF0}"/>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5">
                                            <p:graphicEl>
                                              <a:dgm id="{ABF5270E-CC78-4031-A77B-ACBC0D5F9906}"/>
                                            </p:graphicEl>
                                          </p:spTgt>
                                        </p:tgtEl>
                                        <p:attrNameLst>
                                          <p:attrName>style.visibility</p:attrName>
                                        </p:attrNameLst>
                                      </p:cBhvr>
                                      <p:to>
                                        <p:strVal val="visible"/>
                                      </p:to>
                                    </p:set>
                                    <p:animEffect transition="in" filter="fade">
                                      <p:cBhvr>
                                        <p:cTn id="39" dur="2000"/>
                                        <p:tgtEl>
                                          <p:spTgt spid="5">
                                            <p:graphicEl>
                                              <a:dgm id="{ABF5270E-CC78-4031-A77B-ACBC0D5F9906}"/>
                                            </p:graphic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5">
                                            <p:graphicEl>
                                              <a:dgm id="{13466EA1-54DF-4E79-9AB6-5CB5794E6036}"/>
                                            </p:graphicEl>
                                          </p:spTgt>
                                        </p:tgtEl>
                                        <p:attrNameLst>
                                          <p:attrName>style.visibility</p:attrName>
                                        </p:attrNameLst>
                                      </p:cBhvr>
                                      <p:to>
                                        <p:strVal val="visible"/>
                                      </p:to>
                                    </p:set>
                                    <p:animEffect transition="in" filter="fade">
                                      <p:cBhvr>
                                        <p:cTn id="42" dur="2000"/>
                                        <p:tgtEl>
                                          <p:spTgt spid="5">
                                            <p:graphicEl>
                                              <a:dgm id="{13466EA1-54DF-4E79-9AB6-5CB5794E6036}"/>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grass.gif"/>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Grammatical Ambiguity</a:t>
            </a:r>
            <a:endParaRPr lang="en-US" dirty="0"/>
          </a:p>
        </p:txBody>
      </p:sp>
      <p:sp>
        <p:nvSpPr>
          <p:cNvPr id="3" name="Content Placeholder 2"/>
          <p:cNvSpPr>
            <a:spLocks noGrp="1"/>
          </p:cNvSpPr>
          <p:nvPr>
            <p:ph idx="1"/>
          </p:nvPr>
        </p:nvSpPr>
        <p:spPr>
          <a:xfrm>
            <a:off x="467544" y="838200"/>
            <a:ext cx="8524056" cy="5410200"/>
          </a:xfrm>
        </p:spPr>
        <p:txBody>
          <a:bodyPr/>
          <a:lstStyle/>
          <a:p>
            <a:pPr algn="l" rtl="0"/>
            <a:r>
              <a:rPr lang="en-US" sz="2800" b="0" u="sng" dirty="0" smtClean="0"/>
              <a:t>AMBIGUOUSNESS OF GRAMATICAL FORMS</a:t>
            </a:r>
            <a:br>
              <a:rPr lang="en-US" sz="2800" b="0" u="sng" dirty="0" smtClean="0"/>
            </a:br>
            <a:endParaRPr lang="en-US" sz="2800" b="0" u="sng" dirty="0" smtClean="0"/>
          </a:p>
          <a:p>
            <a:pPr marL="514350" indent="-514350" algn="l" rtl="0">
              <a:buAutoNum type="arabicPeriod"/>
            </a:pPr>
            <a:r>
              <a:rPr lang="en-US" sz="2800" b="0" dirty="0" smtClean="0"/>
              <a:t>Some prefixes and suffixes have more than one meaning which will lead to misunderstandings; desir</a:t>
            </a:r>
            <a:r>
              <a:rPr lang="en-US" sz="2800" dirty="0" smtClean="0"/>
              <a:t>able</a:t>
            </a:r>
            <a:r>
              <a:rPr lang="en-US" sz="2800" b="0" dirty="0" smtClean="0"/>
              <a:t>, read</a:t>
            </a:r>
            <a:r>
              <a:rPr lang="en-US" sz="2800" dirty="0" smtClean="0"/>
              <a:t>able</a:t>
            </a:r>
            <a:r>
              <a:rPr lang="en-US" sz="2800" b="0" dirty="0" smtClean="0"/>
              <a:t>, debat</a:t>
            </a:r>
            <a:r>
              <a:rPr lang="en-US" sz="2800" dirty="0" smtClean="0"/>
              <a:t>able</a:t>
            </a:r>
            <a:r>
              <a:rPr lang="en-US" sz="2800" b="0" dirty="0" smtClean="0"/>
              <a:t>.</a:t>
            </a:r>
          </a:p>
          <a:p>
            <a:pPr marL="514350" indent="-514350" algn="l" rtl="0">
              <a:buAutoNum type="arabicPeriod"/>
            </a:pPr>
            <a:r>
              <a:rPr lang="en-US" sz="2800" b="0" dirty="0" smtClean="0"/>
              <a:t>Form-words may also have several meanings which may result in confusion in some contexts.</a:t>
            </a:r>
            <a:br>
              <a:rPr lang="en-US" sz="2800" b="0" dirty="0" smtClean="0"/>
            </a:br>
            <a:r>
              <a:rPr lang="en-US" sz="2800" b="0" dirty="0" smtClean="0"/>
              <a:t/>
            </a:r>
            <a:br>
              <a:rPr lang="en-US" sz="2800" b="0" dirty="0" smtClean="0"/>
            </a:br>
            <a:r>
              <a:rPr lang="en-US" sz="2800" b="0" dirty="0" smtClean="0"/>
              <a:t>-Will </a:t>
            </a:r>
            <a:r>
              <a:rPr lang="en-US" sz="2800" b="0" i="1" u="sng" dirty="0" smtClean="0"/>
              <a:t>you</a:t>
            </a:r>
            <a:r>
              <a:rPr lang="en-US" sz="2800" b="0" dirty="0" smtClean="0"/>
              <a:t> join us for dinner tomorrow?</a:t>
            </a:r>
            <a:br>
              <a:rPr lang="en-US" sz="2800" b="0" dirty="0" smtClean="0"/>
            </a:br>
            <a:r>
              <a:rPr lang="en-US" sz="2800" b="0" dirty="0" smtClean="0"/>
              <a:t>-Do you mean </a:t>
            </a:r>
            <a:r>
              <a:rPr lang="en-US" sz="2800" b="0" i="1" u="sng" dirty="0" smtClean="0"/>
              <a:t>you</a:t>
            </a:r>
            <a:r>
              <a:rPr lang="en-US" sz="2800" b="0" dirty="0" smtClean="0"/>
              <a:t> in the </a:t>
            </a:r>
            <a:r>
              <a:rPr lang="en-US" sz="2800" dirty="0" smtClean="0"/>
              <a:t>singular</a:t>
            </a:r>
            <a:r>
              <a:rPr lang="en-US" sz="2800" b="0" dirty="0" smtClean="0"/>
              <a:t> or in the </a:t>
            </a:r>
            <a:r>
              <a:rPr lang="en-US" sz="2800" dirty="0" smtClean="0"/>
              <a:t>plural</a:t>
            </a:r>
            <a:r>
              <a:rPr lang="en-US" sz="2800" b="0" dirty="0" smtClean="0"/>
              <a:t>?</a:t>
            </a:r>
          </a:p>
          <a:p>
            <a:pPr marL="514350" indent="-514350" algn="l" rtl="0">
              <a:buNone/>
            </a:pPr>
            <a:endParaRPr lang="en-US" sz="2800" b="0" u="sng" dirty="0" smtClean="0"/>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Grammatical Ambiguity</a:t>
            </a:r>
            <a:endParaRPr lang="en-US" dirty="0"/>
          </a:p>
        </p:txBody>
      </p:sp>
      <p:sp>
        <p:nvSpPr>
          <p:cNvPr id="3" name="Content Placeholder 2"/>
          <p:cNvSpPr>
            <a:spLocks noGrp="1"/>
          </p:cNvSpPr>
          <p:nvPr>
            <p:ph idx="1"/>
          </p:nvPr>
        </p:nvSpPr>
        <p:spPr>
          <a:xfrm>
            <a:off x="539552" y="838200"/>
            <a:ext cx="8452048" cy="5410200"/>
          </a:xfrm>
        </p:spPr>
        <p:txBody>
          <a:bodyPr/>
          <a:lstStyle/>
          <a:p>
            <a:pPr marL="514350" indent="-514350" algn="l" rtl="0"/>
            <a:r>
              <a:rPr lang="en-US" sz="2800" b="0" u="sng" dirty="0" smtClean="0"/>
              <a:t>AMBIGUOUSNESS FROM THE STRUCTURE OF THE SENTENCE:</a:t>
            </a:r>
          </a:p>
          <a:p>
            <a:pPr marL="514350" indent="-514350" algn="l" rtl="0">
              <a:buNone/>
            </a:pPr>
            <a:r>
              <a:rPr lang="en-US" sz="2800" b="0" dirty="0" smtClean="0"/>
              <a:t>	Here the individual words are unambiguous but their combination can be interpreted in two or more different ways.</a:t>
            </a:r>
          </a:p>
          <a:p>
            <a:pPr marL="514350" indent="-514350" algn="l" rtl="0">
              <a:buNone/>
            </a:pPr>
            <a:endParaRPr lang="en-US" sz="2800" b="0" dirty="0" smtClean="0"/>
          </a:p>
          <a:p>
            <a:pPr marL="514350" indent="-514350" algn="l" rtl="0">
              <a:buNone/>
            </a:pPr>
            <a:r>
              <a:rPr lang="en-US" sz="2800" b="0" dirty="0" smtClean="0"/>
              <a:t>“I met a number of </a:t>
            </a:r>
            <a:r>
              <a:rPr lang="en-US" sz="2800" dirty="0" smtClean="0"/>
              <a:t>old</a:t>
            </a:r>
            <a:r>
              <a:rPr lang="en-US" sz="2800" b="0" dirty="0" smtClean="0"/>
              <a:t> </a:t>
            </a:r>
            <a:r>
              <a:rPr lang="en-US" sz="2800" b="0" u="sng" dirty="0" smtClean="0"/>
              <a:t>friends</a:t>
            </a:r>
            <a:r>
              <a:rPr lang="en-US" sz="2800" b="0" dirty="0" smtClean="0"/>
              <a:t> and </a:t>
            </a:r>
            <a:r>
              <a:rPr lang="en-US" sz="2800" b="0" u="sng" dirty="0" smtClean="0"/>
              <a:t>acquaintances</a:t>
            </a:r>
            <a:r>
              <a:rPr lang="en-US" sz="2800" b="0" dirty="0" smtClean="0"/>
              <a:t>”</a:t>
            </a:r>
          </a:p>
        </p:txBody>
      </p:sp>
      <p:sp>
        <p:nvSpPr>
          <p:cNvPr id="4" name="Curved Up Arrow 3"/>
          <p:cNvSpPr/>
          <p:nvPr/>
        </p:nvSpPr>
        <p:spPr bwMode="auto">
          <a:xfrm>
            <a:off x="3851920" y="4149080"/>
            <a:ext cx="1008112" cy="576064"/>
          </a:xfrm>
          <a:prstGeom prst="curvedUp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1"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5" name="Curved Up Arrow 4"/>
          <p:cNvSpPr/>
          <p:nvPr/>
        </p:nvSpPr>
        <p:spPr bwMode="auto">
          <a:xfrm>
            <a:off x="3851920" y="4221088"/>
            <a:ext cx="3015952" cy="639688"/>
          </a:xfrm>
          <a:prstGeom prst="curvedUp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1"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24-903s05.jpg"/>
          <p:cNvPicPr>
            <a:picLocks noGrp="1" noChangeAspect="1"/>
          </p:cNvPicPr>
          <p:nvPr>
            <p:ph idx="1"/>
          </p:nvPr>
        </p:nvPicPr>
        <p:blipFill>
          <a:blip r:embed="rId2" cstate="print"/>
          <a:stretch>
            <a:fillRect/>
          </a:stretch>
        </p:blipFill>
        <p:spPr>
          <a:xfrm>
            <a:off x="1043608" y="1340768"/>
            <a:ext cx="7200800" cy="4432993"/>
          </a:xfrm>
        </p:spPr>
      </p:pic>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Lexical Ambiguity</a:t>
            </a:r>
            <a:endParaRPr lang="en-US" dirty="0"/>
          </a:p>
        </p:txBody>
      </p:sp>
      <p:sp>
        <p:nvSpPr>
          <p:cNvPr id="3" name="Content Placeholder 2"/>
          <p:cNvSpPr>
            <a:spLocks noGrp="1"/>
          </p:cNvSpPr>
          <p:nvPr>
            <p:ph idx="1"/>
          </p:nvPr>
        </p:nvSpPr>
        <p:spPr>
          <a:xfrm>
            <a:off x="683568" y="838200"/>
            <a:ext cx="8308032" cy="5410200"/>
          </a:xfrm>
        </p:spPr>
        <p:txBody>
          <a:bodyPr/>
          <a:lstStyle/>
          <a:p>
            <a:pPr algn="l" rtl="0"/>
            <a:r>
              <a:rPr lang="en-US" b="0" dirty="0" smtClean="0"/>
              <a:t>In countless cases more than one sense will be connected with the same name:</a:t>
            </a:r>
          </a:p>
          <a:p>
            <a:pPr algn="l" rtl="0"/>
            <a:endParaRPr lang="en-US" b="0" dirty="0" smtClean="0"/>
          </a:p>
          <a:p>
            <a:pPr algn="l" rtl="0"/>
            <a:endParaRPr lang="en-US" b="0" dirty="0" smtClean="0"/>
          </a:p>
          <a:p>
            <a:pPr algn="l" rtl="0"/>
            <a:endParaRPr lang="en-US" b="0" dirty="0" smtClean="0"/>
          </a:p>
          <a:p>
            <a:pPr algn="l" rtl="0"/>
            <a:r>
              <a:rPr lang="en-US" b="0" dirty="0" smtClean="0"/>
              <a:t>This </a:t>
            </a:r>
            <a:r>
              <a:rPr lang="en-US" b="0" i="1" u="sng" dirty="0" err="1" smtClean="0"/>
              <a:t>polyvalency</a:t>
            </a:r>
            <a:r>
              <a:rPr lang="en-US" b="0" dirty="0" smtClean="0"/>
              <a:t> of our word may take two different forms:</a:t>
            </a:r>
          </a:p>
          <a:p>
            <a:pPr algn="l" rtl="0">
              <a:buNone/>
            </a:pPr>
            <a:endParaRPr lang="en-US" b="0" dirty="0" smtClean="0"/>
          </a:p>
          <a:p>
            <a:pPr algn="l" rtl="0">
              <a:buNone/>
            </a:pPr>
            <a:endParaRPr lang="en-US" b="0" dirty="0"/>
          </a:p>
        </p:txBody>
      </p:sp>
      <p:graphicFrame>
        <p:nvGraphicFramePr>
          <p:cNvPr id="4" name="Diagram 3"/>
          <p:cNvGraphicFramePr/>
          <p:nvPr/>
        </p:nvGraphicFramePr>
        <p:xfrm>
          <a:off x="2964160" y="2045072"/>
          <a:ext cx="3336032" cy="17439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lowchart: Punched Tape 4"/>
          <p:cNvSpPr/>
          <p:nvPr/>
        </p:nvSpPr>
        <p:spPr bwMode="auto">
          <a:xfrm>
            <a:off x="1043608" y="4725144"/>
            <a:ext cx="3240360" cy="1700808"/>
          </a:xfrm>
          <a:prstGeom prst="flowChartPunchedTape">
            <a:avLst/>
          </a:prstGeom>
          <a:solidFill>
            <a:schemeClr val="tx2">
              <a:lumMod val="60000"/>
              <a:lumOff val="40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1"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4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POLYSEMY</a:t>
            </a:r>
            <a:endParaRPr kumimoji="0" lang="en-US" sz="44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endParaRPr>
          </a:p>
        </p:txBody>
      </p:sp>
      <p:sp>
        <p:nvSpPr>
          <p:cNvPr id="6" name="Flowchart: Punched Tape 5"/>
          <p:cNvSpPr/>
          <p:nvPr/>
        </p:nvSpPr>
        <p:spPr bwMode="auto">
          <a:xfrm>
            <a:off x="4427984" y="4725144"/>
            <a:ext cx="3240360" cy="1700808"/>
          </a:xfrm>
          <a:prstGeom prst="flowChartPunchedTape">
            <a:avLst/>
          </a:prstGeom>
          <a:solidFill>
            <a:schemeClr val="tx2">
              <a:lumMod val="60000"/>
              <a:lumOff val="40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1"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40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HOMONYMY</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dgm id="{FACFBC73-8749-4EDA-9F33-B9C963A99CC5}"/>
                                            </p:graphicEl>
                                          </p:spTgt>
                                        </p:tgtEl>
                                        <p:attrNameLst>
                                          <p:attrName>style.visibility</p:attrName>
                                        </p:attrNameLst>
                                      </p:cBhvr>
                                      <p:to>
                                        <p:strVal val="visible"/>
                                      </p:to>
                                    </p:set>
                                    <p:animEffect transition="in" filter="fade">
                                      <p:cBhvr>
                                        <p:cTn id="7" dur="500"/>
                                        <p:tgtEl>
                                          <p:spTgt spid="4">
                                            <p:graphicEl>
                                              <a:dgm id="{FACFBC73-8749-4EDA-9F33-B9C963A99CC5}"/>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dgm id="{F26EFDD3-3117-4039-9A0C-1178EE05CEA9}"/>
                                            </p:graphicEl>
                                          </p:spTgt>
                                        </p:tgtEl>
                                        <p:attrNameLst>
                                          <p:attrName>style.visibility</p:attrName>
                                        </p:attrNameLst>
                                      </p:cBhvr>
                                      <p:to>
                                        <p:strVal val="visible"/>
                                      </p:to>
                                    </p:set>
                                    <p:animEffect transition="in" filter="fade">
                                      <p:cBhvr>
                                        <p:cTn id="12" dur="500"/>
                                        <p:tgtEl>
                                          <p:spTgt spid="4">
                                            <p:graphicEl>
                                              <a:dgm id="{F26EFDD3-3117-4039-9A0C-1178EE05CEA9}"/>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graphicEl>
                                              <a:dgm id="{B0872EE3-A692-45A7-8757-C1451BC205EC}"/>
                                            </p:graphicEl>
                                          </p:spTgt>
                                        </p:tgtEl>
                                        <p:attrNameLst>
                                          <p:attrName>style.visibility</p:attrName>
                                        </p:attrNameLst>
                                      </p:cBhvr>
                                      <p:to>
                                        <p:strVal val="visible"/>
                                      </p:to>
                                    </p:set>
                                    <p:animEffect transition="in" filter="fade">
                                      <p:cBhvr>
                                        <p:cTn id="15" dur="500"/>
                                        <p:tgtEl>
                                          <p:spTgt spid="4">
                                            <p:graphicEl>
                                              <a:dgm id="{B0872EE3-A692-45A7-8757-C1451BC205EC}"/>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graphicEl>
                                              <a:dgm id="{DA5E4316-4E88-401A-AC5C-7B37E2CD5114}"/>
                                            </p:graphicEl>
                                          </p:spTgt>
                                        </p:tgtEl>
                                        <p:attrNameLst>
                                          <p:attrName>style.visibility</p:attrName>
                                        </p:attrNameLst>
                                      </p:cBhvr>
                                      <p:to>
                                        <p:strVal val="visible"/>
                                      </p:to>
                                    </p:set>
                                    <p:animEffect transition="in" filter="fade">
                                      <p:cBhvr>
                                        <p:cTn id="20" dur="500"/>
                                        <p:tgtEl>
                                          <p:spTgt spid="4">
                                            <p:graphicEl>
                                              <a:dgm id="{DA5E4316-4E88-401A-AC5C-7B37E2CD5114}"/>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graphicEl>
                                              <a:dgm id="{666BF00E-D7C6-4E1B-8FFF-CB7238441EB3}"/>
                                            </p:graphicEl>
                                          </p:spTgt>
                                        </p:tgtEl>
                                        <p:attrNameLst>
                                          <p:attrName>style.visibility</p:attrName>
                                        </p:attrNameLst>
                                      </p:cBhvr>
                                      <p:to>
                                        <p:strVal val="visible"/>
                                      </p:to>
                                    </p:set>
                                    <p:animEffect transition="in" filter="fade">
                                      <p:cBhvr>
                                        <p:cTn id="23" dur="500"/>
                                        <p:tgtEl>
                                          <p:spTgt spid="4">
                                            <p:graphicEl>
                                              <a:dgm id="{666BF00E-D7C6-4E1B-8FFF-CB7238441EB3}"/>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graphicEl>
                                              <a:dgm id="{24A1CC38-5AEC-4AF7-8360-88D0C66FF40B}"/>
                                            </p:graphicEl>
                                          </p:spTgt>
                                        </p:tgtEl>
                                        <p:attrNameLst>
                                          <p:attrName>style.visibility</p:attrName>
                                        </p:attrNameLst>
                                      </p:cBhvr>
                                      <p:to>
                                        <p:strVal val="visible"/>
                                      </p:to>
                                    </p:set>
                                    <p:animEffect transition="in" filter="fade">
                                      <p:cBhvr>
                                        <p:cTn id="28" dur="500"/>
                                        <p:tgtEl>
                                          <p:spTgt spid="4">
                                            <p:graphicEl>
                                              <a:dgm id="{24A1CC38-5AEC-4AF7-8360-88D0C66FF40B}"/>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
                                            <p:graphicEl>
                                              <a:dgm id="{07BEA48E-0C2C-4659-B296-BAFA4ABA78A4}"/>
                                            </p:graphicEl>
                                          </p:spTgt>
                                        </p:tgtEl>
                                        <p:attrNameLst>
                                          <p:attrName>style.visibility</p:attrName>
                                        </p:attrNameLst>
                                      </p:cBhvr>
                                      <p:to>
                                        <p:strVal val="visible"/>
                                      </p:to>
                                    </p:set>
                                    <p:animEffect transition="in" filter="fade">
                                      <p:cBhvr>
                                        <p:cTn id="31" dur="500"/>
                                        <p:tgtEl>
                                          <p:spTgt spid="4">
                                            <p:graphicEl>
                                              <a:dgm id="{07BEA48E-0C2C-4659-B296-BAFA4ABA78A4}"/>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1" presetClass="entr" presetSubtype="4"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wheel(4)">
                                      <p:cBhvr>
                                        <p:cTn id="36" dur="2000"/>
                                        <p:tgtEl>
                                          <p:spTgt spid="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9" presetClass="entr" presetSubtype="0"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 calcmode="lin" valueType="num">
                                      <p:cBhvr>
                                        <p:cTn id="41" dur="1000" fill="hold"/>
                                        <p:tgtEl>
                                          <p:spTgt spid="5"/>
                                        </p:tgtEl>
                                        <p:attrNameLst>
                                          <p:attrName>ppt_x</p:attrName>
                                        </p:attrNameLst>
                                      </p:cBhvr>
                                      <p:tavLst>
                                        <p:tav tm="0">
                                          <p:val>
                                            <p:strVal val="#ppt_x-.2"/>
                                          </p:val>
                                        </p:tav>
                                        <p:tav tm="100000">
                                          <p:val>
                                            <p:strVal val="#ppt_x"/>
                                          </p:val>
                                        </p:tav>
                                      </p:tavLst>
                                    </p:anim>
                                    <p:anim calcmode="lin" valueType="num">
                                      <p:cBhvr>
                                        <p:cTn id="42"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43" dur="1000"/>
                                        <p:tgtEl>
                                          <p:spTgt spid="5"/>
                                        </p:tgtEl>
                                      </p:cBhvr>
                                    </p:animEffect>
                                  </p:childTnLst>
                                </p:cTn>
                              </p:par>
                            </p:childTnLst>
                          </p:cTn>
                        </p:par>
                      </p:childTnLst>
                    </p:cTn>
                  </p:par>
                  <p:par>
                    <p:cTn id="44" fill="hold">
                      <p:stCondLst>
                        <p:cond delay="indefinite"/>
                      </p:stCondLst>
                      <p:childTnLst>
                        <p:par>
                          <p:cTn id="45" fill="hold">
                            <p:stCondLst>
                              <p:cond delay="0"/>
                            </p:stCondLst>
                            <p:childTnLst>
                              <p:par>
                                <p:cTn id="46" presetID="29" presetClass="entr" presetSubtype="0" fill="hold" grpId="0" nodeType="clickEffect">
                                  <p:stCondLst>
                                    <p:cond delay="0"/>
                                  </p:stCondLst>
                                  <p:childTnLst>
                                    <p:set>
                                      <p:cBhvr>
                                        <p:cTn id="47" dur="1" fill="hold">
                                          <p:stCondLst>
                                            <p:cond delay="0"/>
                                          </p:stCondLst>
                                        </p:cTn>
                                        <p:tgtEl>
                                          <p:spTgt spid="6"/>
                                        </p:tgtEl>
                                        <p:attrNameLst>
                                          <p:attrName>style.visibility</p:attrName>
                                        </p:attrNameLst>
                                      </p:cBhvr>
                                      <p:to>
                                        <p:strVal val="visible"/>
                                      </p:to>
                                    </p:set>
                                    <p:anim calcmode="lin" valueType="num">
                                      <p:cBhvr>
                                        <p:cTn id="48" dur="1000" fill="hold"/>
                                        <p:tgtEl>
                                          <p:spTgt spid="6"/>
                                        </p:tgtEl>
                                        <p:attrNameLst>
                                          <p:attrName>ppt_x</p:attrName>
                                        </p:attrNameLst>
                                      </p:cBhvr>
                                      <p:tavLst>
                                        <p:tav tm="0">
                                          <p:val>
                                            <p:strVal val="#ppt_x-.2"/>
                                          </p:val>
                                        </p:tav>
                                        <p:tav tm="100000">
                                          <p:val>
                                            <p:strVal val="#ppt_x"/>
                                          </p:val>
                                        </p:tav>
                                      </p:tavLst>
                                    </p:anim>
                                    <p:anim calcmode="lin" valueType="num">
                                      <p:cBhvr>
                                        <p:cTn id="49"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5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P spid="5" grpId="0" animBg="1"/>
      <p:bldP spid="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endParaRPr lang="en-US"/>
          </a:p>
        </p:txBody>
      </p:sp>
      <p:pic>
        <p:nvPicPr>
          <p:cNvPr id="4" name="Fun Word Facts  James while John had had had... - YouTube.mp4">
            <a:hlinkClick r:id="" action="ppaction://media"/>
          </p:cNvPr>
          <p:cNvPicPr>
            <a:picLocks noGrp="1" noRot="1" noChangeAspect="1"/>
          </p:cNvPicPr>
          <p:nvPr>
            <p:ph idx="1"/>
            <a:videoFile r:link="rId1"/>
          </p:nvPr>
        </p:nvPicPr>
        <p:blipFill>
          <a:blip r:embed="rId3" cstate="print"/>
          <a:stretch>
            <a:fillRect/>
          </a:stretch>
        </p:blipFill>
        <p:spPr>
          <a:xfrm>
            <a:off x="0" y="-27384"/>
            <a:ext cx="9144000" cy="6858000"/>
          </a:xfrm>
          <a:prstGeom prst="rect">
            <a:avLst/>
          </a:prstGeom>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POLYSEMY</a:t>
            </a:r>
            <a:endParaRPr lang="en-US" dirty="0"/>
          </a:p>
        </p:txBody>
      </p:sp>
      <p:sp>
        <p:nvSpPr>
          <p:cNvPr id="3" name="Content Placeholder 2"/>
          <p:cNvSpPr>
            <a:spLocks noGrp="1"/>
          </p:cNvSpPr>
          <p:nvPr>
            <p:ph idx="1"/>
          </p:nvPr>
        </p:nvSpPr>
        <p:spPr>
          <a:xfrm>
            <a:off x="1752600" y="838200"/>
            <a:ext cx="7239000" cy="5615136"/>
          </a:xfrm>
        </p:spPr>
        <p:txBody>
          <a:bodyPr/>
          <a:lstStyle/>
          <a:p>
            <a:pPr algn="l" rtl="0"/>
            <a:r>
              <a:rPr lang="en-US" b="0" dirty="0" smtClean="0"/>
              <a:t>Polysemy is a fundamental feature of human speech, which can arise in a multiplicity of ways.</a:t>
            </a:r>
            <a:endParaRPr lang="en-US" b="0" u="sng" dirty="0" smtClean="0"/>
          </a:p>
          <a:p>
            <a:pPr lvl="1" algn="l" rtl="0">
              <a:buNone/>
            </a:pPr>
            <a:r>
              <a:rPr lang="en-US" u="sng" dirty="0" smtClean="0"/>
              <a:t>1- Shifts in application</a:t>
            </a:r>
          </a:p>
          <a:p>
            <a:pPr lvl="1" algn="l" rtl="0">
              <a:buNone/>
            </a:pPr>
            <a:r>
              <a:rPr lang="en-US" b="0" dirty="0" smtClean="0"/>
              <a:t>   our words have a number of different aspects according to the context in which they are used. Some of these aspects are purely ephemeral; others may develop into permanent shade of meaning which may lead to regard them as different senses of the same term. </a:t>
            </a:r>
            <a:endParaRPr lang="en-US" b="0" dirty="0"/>
          </a:p>
        </p:txBody>
      </p:sp>
    </p:spTree>
  </p:cSld>
  <p:clrMapOvr>
    <a:masterClrMapping/>
  </p:clrMapOvr>
  <p:transition>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838200"/>
            <a:ext cx="7239000" cy="2590800"/>
          </a:xfrm>
        </p:spPr>
        <p:txBody>
          <a:bodyPr/>
          <a:lstStyle/>
          <a:p>
            <a:pPr algn="l" rtl="0"/>
            <a:r>
              <a:rPr lang="en-US" b="0" dirty="0" smtClean="0"/>
              <a:t>Shifts in application are noticeable in the use of adjectives since these are often change their meaning according to the noun they qualify.</a:t>
            </a:r>
          </a:p>
          <a:p>
            <a:pPr algn="l" rtl="0">
              <a:buNone/>
            </a:pPr>
            <a:endParaRPr lang="en-US" b="0" dirty="0"/>
          </a:p>
        </p:txBody>
      </p:sp>
      <p:sp>
        <p:nvSpPr>
          <p:cNvPr id="4" name="Rectangle 3"/>
          <p:cNvSpPr/>
          <p:nvPr/>
        </p:nvSpPr>
        <p:spPr>
          <a:xfrm>
            <a:off x="1475656" y="3284984"/>
            <a:ext cx="7200800" cy="2677656"/>
          </a:xfrm>
          <a:prstGeom prst="rect">
            <a:avLst/>
          </a:prstGeom>
        </p:spPr>
        <p:txBody>
          <a:bodyPr wrap="square">
            <a:spAutoFit/>
          </a:bodyPr>
          <a:lstStyle/>
          <a:p>
            <a:r>
              <a:rPr lang="en-US" sz="2800" dirty="0" smtClean="0">
                <a:solidFill>
                  <a:srgbClr val="040404"/>
                </a:solidFill>
              </a:rPr>
              <a:t> </a:t>
            </a:r>
            <a:r>
              <a:rPr lang="en-US" sz="2800" u="sng" dirty="0" smtClean="0">
                <a:solidFill>
                  <a:srgbClr val="040404"/>
                </a:solidFill>
              </a:rPr>
              <a:t>Conduct</a:t>
            </a:r>
            <a:r>
              <a:rPr lang="en-US" sz="2800" dirty="0" smtClean="0">
                <a:solidFill>
                  <a:srgbClr val="040404"/>
                </a:solidFill>
              </a:rPr>
              <a:t>: 	Fitting, seemly. </a:t>
            </a:r>
          </a:p>
          <a:p>
            <a:r>
              <a:rPr lang="en-US" sz="2800" dirty="0" smtClean="0">
                <a:solidFill>
                  <a:srgbClr val="040404"/>
                </a:solidFill>
              </a:rPr>
              <a:t>	       	Gallant, brave</a:t>
            </a:r>
          </a:p>
          <a:p>
            <a:r>
              <a:rPr lang="en-US" sz="2800" dirty="0" smtClean="0">
                <a:solidFill>
                  <a:srgbClr val="040404"/>
                </a:solidFill>
              </a:rPr>
              <a:t>	       	Generous, magnanimous.</a:t>
            </a:r>
          </a:p>
          <a:p>
            <a:endParaRPr lang="en-US" sz="2800" dirty="0" smtClean="0">
              <a:solidFill>
                <a:srgbClr val="040404"/>
              </a:solidFill>
            </a:endParaRPr>
          </a:p>
          <a:p>
            <a:r>
              <a:rPr lang="en-US" sz="2800" dirty="0" smtClean="0">
                <a:solidFill>
                  <a:srgbClr val="040404"/>
                </a:solidFill>
              </a:rPr>
              <a:t> </a:t>
            </a:r>
            <a:r>
              <a:rPr lang="en-US" sz="2800" u="sng" dirty="0" smtClean="0">
                <a:solidFill>
                  <a:srgbClr val="040404"/>
                </a:solidFill>
              </a:rPr>
              <a:t>Sizes, sums</a:t>
            </a:r>
            <a:r>
              <a:rPr lang="en-US" sz="2800" dirty="0" smtClean="0">
                <a:solidFill>
                  <a:srgbClr val="040404"/>
                </a:solidFill>
              </a:rPr>
              <a:t>: Fair, moderately large.  			    Ample, liberal, munificent.</a:t>
            </a:r>
            <a:endParaRPr lang="en-US" sz="2800" dirty="0">
              <a:solidFill>
                <a:srgbClr val="040404"/>
              </a:solidFill>
            </a:endParaRPr>
          </a:p>
        </p:txBody>
      </p:sp>
      <p:sp>
        <p:nvSpPr>
          <p:cNvPr id="7" name="Title 1"/>
          <p:cNvSpPr>
            <a:spLocks noGrp="1"/>
          </p:cNvSpPr>
          <p:nvPr>
            <p:ph type="title"/>
          </p:nvPr>
        </p:nvSpPr>
        <p:spPr>
          <a:xfrm>
            <a:off x="0" y="0"/>
            <a:ext cx="7467600" cy="609600"/>
          </a:xfrm>
        </p:spPr>
        <p:txBody>
          <a:bodyPr/>
          <a:lstStyle/>
          <a:p>
            <a:r>
              <a:rPr lang="en-US" dirty="0" smtClean="0"/>
              <a:t>POLYSEMY</a:t>
            </a:r>
            <a:endParaRPr lang="en-US" dirty="0"/>
          </a:p>
        </p:txBody>
      </p:sp>
    </p:spTree>
  </p:cSld>
  <p:clrMapOvr>
    <a:masterClrMapping/>
  </p:clrMapOvr>
  <p:transition>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1680" y="1041648"/>
            <a:ext cx="6912768" cy="5411688"/>
          </a:xfrm>
        </p:spPr>
        <p:txBody>
          <a:bodyPr numCol="1"/>
          <a:lstStyle/>
          <a:p>
            <a:pPr algn="l" rtl="0">
              <a:buNone/>
            </a:pPr>
            <a:r>
              <a:rPr lang="en-US" sz="2800" b="0" u="sng" dirty="0" smtClean="0">
                <a:solidFill>
                  <a:srgbClr val="040404"/>
                </a:solidFill>
              </a:rPr>
              <a:t>Persons</a:t>
            </a:r>
            <a:r>
              <a:rPr lang="en-US" sz="2800" b="0" dirty="0" smtClean="0">
                <a:solidFill>
                  <a:srgbClr val="040404"/>
                </a:solidFill>
              </a:rPr>
              <a:t>:     skilled, clever</a:t>
            </a:r>
          </a:p>
          <a:p>
            <a:pPr algn="l" rtl="0">
              <a:buNone/>
            </a:pPr>
            <a:r>
              <a:rPr lang="en-US" sz="2800" b="0" dirty="0" smtClean="0">
                <a:solidFill>
                  <a:srgbClr val="040404"/>
                </a:solidFill>
              </a:rPr>
              <a:t>			proper, fitting, decent</a:t>
            </a:r>
          </a:p>
          <a:p>
            <a:pPr algn="l" rtl="0">
              <a:buNone/>
            </a:pPr>
            <a:r>
              <a:rPr lang="en-US" sz="2800" b="0" dirty="0" smtClean="0">
                <a:solidFill>
                  <a:srgbClr val="040404"/>
                </a:solidFill>
              </a:rPr>
              <a:t>			Beautiful, dignity, brave</a:t>
            </a:r>
          </a:p>
          <a:p>
            <a:pPr algn="l" rtl="0">
              <a:buNone/>
            </a:pPr>
            <a:r>
              <a:rPr lang="en-US" sz="2800" b="0" u="sng" dirty="0" smtClean="0">
                <a:solidFill>
                  <a:srgbClr val="040404"/>
                </a:solidFill>
              </a:rPr>
              <a:t>Concretes</a:t>
            </a:r>
            <a:r>
              <a:rPr lang="en-US" sz="2800" b="0" dirty="0" smtClean="0">
                <a:solidFill>
                  <a:srgbClr val="040404"/>
                </a:solidFill>
              </a:rPr>
              <a:t>: Easy to handle</a:t>
            </a:r>
          </a:p>
          <a:p>
            <a:pPr algn="l" rtl="0">
              <a:buNone/>
            </a:pPr>
            <a:r>
              <a:rPr lang="en-US" sz="2800" b="0" dirty="0" smtClean="0">
                <a:solidFill>
                  <a:srgbClr val="040404"/>
                </a:solidFill>
              </a:rPr>
              <a:t>			Of fair size</a:t>
            </a:r>
          </a:p>
          <a:p>
            <a:pPr algn="l" rtl="0">
              <a:buNone/>
            </a:pPr>
            <a:r>
              <a:rPr lang="en-US" sz="2800" b="0" dirty="0" smtClean="0">
                <a:solidFill>
                  <a:srgbClr val="040404"/>
                </a:solidFill>
              </a:rPr>
              <a:t>			Beautiful with dignity</a:t>
            </a:r>
          </a:p>
          <a:p>
            <a:pPr algn="l" rtl="0">
              <a:buNone/>
            </a:pPr>
            <a:r>
              <a:rPr lang="en-US" sz="2800" b="0" dirty="0" smtClean="0">
                <a:solidFill>
                  <a:srgbClr val="040404"/>
                </a:solidFill>
              </a:rPr>
              <a:t>			Proper</a:t>
            </a:r>
          </a:p>
          <a:p>
            <a:pPr algn="l" rtl="0">
              <a:buNone/>
            </a:pPr>
            <a:r>
              <a:rPr lang="en-US" sz="2800" b="0" u="sng" dirty="0" smtClean="0">
                <a:solidFill>
                  <a:srgbClr val="040404"/>
                </a:solidFill>
              </a:rPr>
              <a:t>Actions, speech</a:t>
            </a:r>
            <a:r>
              <a:rPr lang="en-US" sz="2800" b="0" dirty="0" smtClean="0">
                <a:solidFill>
                  <a:srgbClr val="040404"/>
                </a:solidFill>
              </a:rPr>
              <a:t>: Appropriate</a:t>
            </a:r>
          </a:p>
          <a:p>
            <a:pPr algn="l" rtl="0">
              <a:buNone/>
            </a:pPr>
            <a:r>
              <a:rPr lang="en-US" sz="2800" b="0" dirty="0" smtClean="0">
                <a:solidFill>
                  <a:srgbClr val="040404"/>
                </a:solidFill>
              </a:rPr>
              <a:t>				   clever, brave</a:t>
            </a:r>
          </a:p>
        </p:txBody>
      </p:sp>
      <p:sp>
        <p:nvSpPr>
          <p:cNvPr id="5" name="Title 1"/>
          <p:cNvSpPr>
            <a:spLocks noGrp="1"/>
          </p:cNvSpPr>
          <p:nvPr>
            <p:ph type="title"/>
          </p:nvPr>
        </p:nvSpPr>
        <p:spPr>
          <a:xfrm>
            <a:off x="0" y="0"/>
            <a:ext cx="7467600" cy="609600"/>
          </a:xfrm>
        </p:spPr>
        <p:txBody>
          <a:bodyPr/>
          <a:lstStyle/>
          <a:p>
            <a:r>
              <a:rPr lang="en-US" dirty="0" smtClean="0"/>
              <a:t>POLYSEMY</a:t>
            </a:r>
            <a:endParaRPr lang="en-US" dirty="0"/>
          </a:p>
        </p:txBody>
      </p:sp>
    </p:spTree>
  </p:cSld>
  <p:clrMapOvr>
    <a:masterClrMapping/>
  </p:clrMapOvr>
  <p:transition>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838200"/>
            <a:ext cx="7947992" cy="5759152"/>
          </a:xfrm>
        </p:spPr>
        <p:txBody>
          <a:bodyPr/>
          <a:lstStyle/>
          <a:p>
            <a:pPr algn="l" rtl="0">
              <a:buNone/>
            </a:pPr>
            <a:r>
              <a:rPr lang="en-US" sz="2800" u="sng" dirty="0" smtClean="0"/>
              <a:t>2- Specialization in a social milieu:</a:t>
            </a:r>
            <a:r>
              <a:rPr lang="en-US" sz="2800" b="0" dirty="0" smtClean="0"/>
              <a:t/>
            </a:r>
            <a:br>
              <a:rPr lang="en-US" sz="2800" b="0" dirty="0" smtClean="0"/>
            </a:br>
            <a:r>
              <a:rPr lang="en-US" sz="2800" b="0" dirty="0" smtClean="0"/>
              <a:t>“In every situation, in every trade or profession, there is certain idea which is so much present to one’s mind, so clearly implied that it seems unnecessary to state it when speaking”. (Michel Breal)</a:t>
            </a:r>
            <a:endParaRPr lang="en-US" sz="2800" u="sng" dirty="0"/>
          </a:p>
        </p:txBody>
      </p:sp>
      <p:sp>
        <p:nvSpPr>
          <p:cNvPr id="4" name="Title 1"/>
          <p:cNvSpPr>
            <a:spLocks noGrp="1"/>
          </p:cNvSpPr>
          <p:nvPr>
            <p:ph type="title"/>
          </p:nvPr>
        </p:nvSpPr>
        <p:spPr>
          <a:xfrm>
            <a:off x="0" y="0"/>
            <a:ext cx="7467600" cy="609600"/>
          </a:xfrm>
        </p:spPr>
        <p:txBody>
          <a:bodyPr/>
          <a:lstStyle/>
          <a:p>
            <a:r>
              <a:rPr lang="en-US" dirty="0" smtClean="0"/>
              <a:t>POLYSEMY</a:t>
            </a:r>
            <a:endParaRPr lang="en-US" dirty="0"/>
          </a:p>
        </p:txBody>
      </p:sp>
      <p:graphicFrame>
        <p:nvGraphicFramePr>
          <p:cNvPr id="5" name="Diagram 4"/>
          <p:cNvGraphicFramePr/>
          <p:nvPr/>
        </p:nvGraphicFramePr>
        <p:xfrm>
          <a:off x="1379984" y="2693144"/>
          <a:ext cx="7152456" cy="3040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nvGraphicFramePr>
        <p:xfrm>
          <a:off x="1403648" y="4277320"/>
          <a:ext cx="7152456" cy="304011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1B88763B-5CD5-4B62-9EFB-86A119C2B0C7}"/>
                                            </p:graphicEl>
                                          </p:spTgt>
                                        </p:tgtEl>
                                        <p:attrNameLst>
                                          <p:attrName>style.visibility</p:attrName>
                                        </p:attrNameLst>
                                      </p:cBhvr>
                                      <p:to>
                                        <p:strVal val="visible"/>
                                      </p:to>
                                    </p:set>
                                    <p:animEffect transition="in" filter="fade">
                                      <p:cBhvr>
                                        <p:cTn id="7" dur="2000"/>
                                        <p:tgtEl>
                                          <p:spTgt spid="5">
                                            <p:graphicEl>
                                              <a:dgm id="{1B88763B-5CD5-4B62-9EFB-86A119C2B0C7}"/>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graphicEl>
                                              <a:dgm id="{26D2114E-B295-44D9-88DB-40B9D7074608}"/>
                                            </p:graphicEl>
                                          </p:spTgt>
                                        </p:tgtEl>
                                        <p:attrNameLst>
                                          <p:attrName>style.visibility</p:attrName>
                                        </p:attrNameLst>
                                      </p:cBhvr>
                                      <p:to>
                                        <p:strVal val="visible"/>
                                      </p:to>
                                    </p:set>
                                    <p:animEffect transition="in" filter="fade">
                                      <p:cBhvr>
                                        <p:cTn id="12" dur="2000"/>
                                        <p:tgtEl>
                                          <p:spTgt spid="5">
                                            <p:graphicEl>
                                              <a:dgm id="{26D2114E-B295-44D9-88DB-40B9D7074608}"/>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graphicEl>
                                              <a:dgm id="{2F20BC9D-3955-4AFA-9C45-DE90870780B9}"/>
                                            </p:graphicEl>
                                          </p:spTgt>
                                        </p:tgtEl>
                                        <p:attrNameLst>
                                          <p:attrName>style.visibility</p:attrName>
                                        </p:attrNameLst>
                                      </p:cBhvr>
                                      <p:to>
                                        <p:strVal val="visible"/>
                                      </p:to>
                                    </p:set>
                                    <p:animEffect transition="in" filter="fade">
                                      <p:cBhvr>
                                        <p:cTn id="15" dur="2000"/>
                                        <p:tgtEl>
                                          <p:spTgt spid="5">
                                            <p:graphicEl>
                                              <a:dgm id="{2F20BC9D-3955-4AFA-9C45-DE90870780B9}"/>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graphicEl>
                                              <a:dgm id="{820E6AA3-44BC-4691-B8D0-0AE3C74FDFDD}"/>
                                            </p:graphicEl>
                                          </p:spTgt>
                                        </p:tgtEl>
                                        <p:attrNameLst>
                                          <p:attrName>style.visibility</p:attrName>
                                        </p:attrNameLst>
                                      </p:cBhvr>
                                      <p:to>
                                        <p:strVal val="visible"/>
                                      </p:to>
                                    </p:set>
                                    <p:animEffect transition="in" filter="fade">
                                      <p:cBhvr>
                                        <p:cTn id="20" dur="2000"/>
                                        <p:tgtEl>
                                          <p:spTgt spid="5">
                                            <p:graphicEl>
                                              <a:dgm id="{820E6AA3-44BC-4691-B8D0-0AE3C74FDFDD}"/>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graphicEl>
                                              <a:dgm id="{0D7A5C8A-F207-4D13-B812-BA73FE7E6220}"/>
                                            </p:graphicEl>
                                          </p:spTgt>
                                        </p:tgtEl>
                                        <p:attrNameLst>
                                          <p:attrName>style.visibility</p:attrName>
                                        </p:attrNameLst>
                                      </p:cBhvr>
                                      <p:to>
                                        <p:strVal val="visible"/>
                                      </p:to>
                                    </p:set>
                                    <p:animEffect transition="in" filter="fade">
                                      <p:cBhvr>
                                        <p:cTn id="23" dur="2000"/>
                                        <p:tgtEl>
                                          <p:spTgt spid="5">
                                            <p:graphicEl>
                                              <a:dgm id="{0D7A5C8A-F207-4D13-B812-BA73FE7E6220}"/>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6">
                                            <p:graphicEl>
                                              <a:dgm id="{1B88763B-5CD5-4B62-9EFB-86A119C2B0C7}"/>
                                            </p:graphicEl>
                                          </p:spTgt>
                                        </p:tgtEl>
                                        <p:attrNameLst>
                                          <p:attrName>style.visibility</p:attrName>
                                        </p:attrNameLst>
                                      </p:cBhvr>
                                      <p:to>
                                        <p:strVal val="visible"/>
                                      </p:to>
                                    </p:set>
                                    <p:anim calcmode="lin" valueType="num">
                                      <p:cBhvr additive="base">
                                        <p:cTn id="28" dur="500" fill="hold"/>
                                        <p:tgtEl>
                                          <p:spTgt spid="6">
                                            <p:graphicEl>
                                              <a:dgm id="{1B88763B-5CD5-4B62-9EFB-86A119C2B0C7}"/>
                                            </p:graphicEl>
                                          </p:spTgt>
                                        </p:tgtEl>
                                        <p:attrNameLst>
                                          <p:attrName>ppt_x</p:attrName>
                                        </p:attrNameLst>
                                      </p:cBhvr>
                                      <p:tavLst>
                                        <p:tav tm="0">
                                          <p:val>
                                            <p:strVal val="#ppt_x"/>
                                          </p:val>
                                        </p:tav>
                                        <p:tav tm="100000">
                                          <p:val>
                                            <p:strVal val="#ppt_x"/>
                                          </p:val>
                                        </p:tav>
                                      </p:tavLst>
                                    </p:anim>
                                    <p:anim calcmode="lin" valueType="num">
                                      <p:cBhvr additive="base">
                                        <p:cTn id="29" dur="500" fill="hold"/>
                                        <p:tgtEl>
                                          <p:spTgt spid="6">
                                            <p:graphicEl>
                                              <a:dgm id="{1B88763B-5CD5-4B62-9EFB-86A119C2B0C7}"/>
                                            </p:graphic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6">
                                            <p:graphicEl>
                                              <a:dgm id="{26D2114E-B295-44D9-88DB-40B9D7074608}"/>
                                            </p:graphicEl>
                                          </p:spTgt>
                                        </p:tgtEl>
                                        <p:attrNameLst>
                                          <p:attrName>style.visibility</p:attrName>
                                        </p:attrNameLst>
                                      </p:cBhvr>
                                      <p:to>
                                        <p:strVal val="visible"/>
                                      </p:to>
                                    </p:set>
                                    <p:anim calcmode="lin" valueType="num">
                                      <p:cBhvr additive="base">
                                        <p:cTn id="34" dur="500" fill="hold"/>
                                        <p:tgtEl>
                                          <p:spTgt spid="6">
                                            <p:graphicEl>
                                              <a:dgm id="{26D2114E-B295-44D9-88DB-40B9D7074608}"/>
                                            </p:graphicEl>
                                          </p:spTgt>
                                        </p:tgtEl>
                                        <p:attrNameLst>
                                          <p:attrName>ppt_x</p:attrName>
                                        </p:attrNameLst>
                                      </p:cBhvr>
                                      <p:tavLst>
                                        <p:tav tm="0">
                                          <p:val>
                                            <p:strVal val="#ppt_x"/>
                                          </p:val>
                                        </p:tav>
                                        <p:tav tm="100000">
                                          <p:val>
                                            <p:strVal val="#ppt_x"/>
                                          </p:val>
                                        </p:tav>
                                      </p:tavLst>
                                    </p:anim>
                                    <p:anim calcmode="lin" valueType="num">
                                      <p:cBhvr additive="base">
                                        <p:cTn id="35" dur="500" fill="hold"/>
                                        <p:tgtEl>
                                          <p:spTgt spid="6">
                                            <p:graphicEl>
                                              <a:dgm id="{26D2114E-B295-44D9-88DB-40B9D7074608}"/>
                                            </p:graphicEl>
                                          </p:spTgt>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6">
                                            <p:graphicEl>
                                              <a:dgm id="{2F20BC9D-3955-4AFA-9C45-DE90870780B9}"/>
                                            </p:graphicEl>
                                          </p:spTgt>
                                        </p:tgtEl>
                                        <p:attrNameLst>
                                          <p:attrName>style.visibility</p:attrName>
                                        </p:attrNameLst>
                                      </p:cBhvr>
                                      <p:to>
                                        <p:strVal val="visible"/>
                                      </p:to>
                                    </p:set>
                                    <p:anim calcmode="lin" valueType="num">
                                      <p:cBhvr additive="base">
                                        <p:cTn id="38" dur="500" fill="hold"/>
                                        <p:tgtEl>
                                          <p:spTgt spid="6">
                                            <p:graphicEl>
                                              <a:dgm id="{2F20BC9D-3955-4AFA-9C45-DE90870780B9}"/>
                                            </p:graphicEl>
                                          </p:spTgt>
                                        </p:tgtEl>
                                        <p:attrNameLst>
                                          <p:attrName>ppt_x</p:attrName>
                                        </p:attrNameLst>
                                      </p:cBhvr>
                                      <p:tavLst>
                                        <p:tav tm="0">
                                          <p:val>
                                            <p:strVal val="#ppt_x"/>
                                          </p:val>
                                        </p:tav>
                                        <p:tav tm="100000">
                                          <p:val>
                                            <p:strVal val="#ppt_x"/>
                                          </p:val>
                                        </p:tav>
                                      </p:tavLst>
                                    </p:anim>
                                    <p:anim calcmode="lin" valueType="num">
                                      <p:cBhvr additive="base">
                                        <p:cTn id="39" dur="500" fill="hold"/>
                                        <p:tgtEl>
                                          <p:spTgt spid="6">
                                            <p:graphicEl>
                                              <a:dgm id="{2F20BC9D-3955-4AFA-9C45-DE90870780B9}"/>
                                            </p:graphic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6">
                                            <p:graphicEl>
                                              <a:dgm id="{820E6AA3-44BC-4691-B8D0-0AE3C74FDFDD}"/>
                                            </p:graphicEl>
                                          </p:spTgt>
                                        </p:tgtEl>
                                        <p:attrNameLst>
                                          <p:attrName>style.visibility</p:attrName>
                                        </p:attrNameLst>
                                      </p:cBhvr>
                                      <p:to>
                                        <p:strVal val="visible"/>
                                      </p:to>
                                    </p:set>
                                    <p:anim calcmode="lin" valueType="num">
                                      <p:cBhvr additive="base">
                                        <p:cTn id="44" dur="500" fill="hold"/>
                                        <p:tgtEl>
                                          <p:spTgt spid="6">
                                            <p:graphicEl>
                                              <a:dgm id="{820E6AA3-44BC-4691-B8D0-0AE3C74FDFDD}"/>
                                            </p:graphicEl>
                                          </p:spTgt>
                                        </p:tgtEl>
                                        <p:attrNameLst>
                                          <p:attrName>ppt_x</p:attrName>
                                        </p:attrNameLst>
                                      </p:cBhvr>
                                      <p:tavLst>
                                        <p:tav tm="0">
                                          <p:val>
                                            <p:strVal val="#ppt_x"/>
                                          </p:val>
                                        </p:tav>
                                        <p:tav tm="100000">
                                          <p:val>
                                            <p:strVal val="#ppt_x"/>
                                          </p:val>
                                        </p:tav>
                                      </p:tavLst>
                                    </p:anim>
                                    <p:anim calcmode="lin" valueType="num">
                                      <p:cBhvr additive="base">
                                        <p:cTn id="45" dur="500" fill="hold"/>
                                        <p:tgtEl>
                                          <p:spTgt spid="6">
                                            <p:graphicEl>
                                              <a:dgm id="{820E6AA3-44BC-4691-B8D0-0AE3C74FDFDD}"/>
                                            </p:graphicEl>
                                          </p:spTgt>
                                        </p:tgtEl>
                                        <p:attrNameLst>
                                          <p:attrName>ppt_y</p:attrName>
                                        </p:attrNameLst>
                                      </p:cBhvr>
                                      <p:tavLst>
                                        <p:tav tm="0">
                                          <p:val>
                                            <p:strVal val="1+#ppt_h/2"/>
                                          </p:val>
                                        </p:tav>
                                        <p:tav tm="100000">
                                          <p:val>
                                            <p:strVal val="#ppt_y"/>
                                          </p:val>
                                        </p:tav>
                                      </p:tavLst>
                                    </p:anim>
                                  </p:childTnLst>
                                </p:cTn>
                              </p:par>
                              <p:par>
                                <p:cTn id="46" presetID="2" presetClass="entr" presetSubtype="4" fill="hold" grpId="0" nodeType="withEffect">
                                  <p:stCondLst>
                                    <p:cond delay="0"/>
                                  </p:stCondLst>
                                  <p:childTnLst>
                                    <p:set>
                                      <p:cBhvr>
                                        <p:cTn id="47" dur="1" fill="hold">
                                          <p:stCondLst>
                                            <p:cond delay="0"/>
                                          </p:stCondLst>
                                        </p:cTn>
                                        <p:tgtEl>
                                          <p:spTgt spid="6">
                                            <p:graphicEl>
                                              <a:dgm id="{0D7A5C8A-F207-4D13-B812-BA73FE7E6220}"/>
                                            </p:graphicEl>
                                          </p:spTgt>
                                        </p:tgtEl>
                                        <p:attrNameLst>
                                          <p:attrName>style.visibility</p:attrName>
                                        </p:attrNameLst>
                                      </p:cBhvr>
                                      <p:to>
                                        <p:strVal val="visible"/>
                                      </p:to>
                                    </p:set>
                                    <p:anim calcmode="lin" valueType="num">
                                      <p:cBhvr additive="base">
                                        <p:cTn id="48" dur="500" fill="hold"/>
                                        <p:tgtEl>
                                          <p:spTgt spid="6">
                                            <p:graphicEl>
                                              <a:dgm id="{0D7A5C8A-F207-4D13-B812-BA73FE7E6220}"/>
                                            </p:graphicEl>
                                          </p:spTgt>
                                        </p:tgtEl>
                                        <p:attrNameLst>
                                          <p:attrName>ppt_x</p:attrName>
                                        </p:attrNameLst>
                                      </p:cBhvr>
                                      <p:tavLst>
                                        <p:tav tm="0">
                                          <p:val>
                                            <p:strVal val="#ppt_x"/>
                                          </p:val>
                                        </p:tav>
                                        <p:tav tm="100000">
                                          <p:val>
                                            <p:strVal val="#ppt_x"/>
                                          </p:val>
                                        </p:tav>
                                      </p:tavLst>
                                    </p:anim>
                                    <p:anim calcmode="lin" valueType="num">
                                      <p:cBhvr additive="base">
                                        <p:cTn id="49" dur="500" fill="hold"/>
                                        <p:tgtEl>
                                          <p:spTgt spid="6">
                                            <p:graphicEl>
                                              <a:dgm id="{0D7A5C8A-F207-4D13-B812-BA73FE7E6220}"/>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Graphic spid="6" grpId="0">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rtl="0"/>
            <a:r>
              <a:rPr lang="en-US" b="1" dirty="0" smtClean="0"/>
              <a:t>Lexical Meaning</a:t>
            </a:r>
          </a:p>
        </p:txBody>
      </p:sp>
      <p:sp>
        <p:nvSpPr>
          <p:cNvPr id="3" name="Content Placeholder 2"/>
          <p:cNvSpPr>
            <a:spLocks noGrp="1"/>
          </p:cNvSpPr>
          <p:nvPr>
            <p:ph idx="1"/>
          </p:nvPr>
        </p:nvSpPr>
        <p:spPr>
          <a:xfrm>
            <a:off x="1752600" y="1331168"/>
            <a:ext cx="7239000" cy="5410200"/>
          </a:xfrm>
        </p:spPr>
        <p:txBody>
          <a:bodyPr/>
          <a:lstStyle/>
          <a:p>
            <a:pPr algn="just" rtl="0"/>
            <a:r>
              <a:rPr lang="en-US" b="0" dirty="0" smtClean="0"/>
              <a:t>Lexical meaning is concerned with the identiﬁcation and representation of the semantics of lexical items.</a:t>
            </a:r>
          </a:p>
          <a:p>
            <a:pPr algn="just" rtl="0"/>
            <a:r>
              <a:rPr lang="en-US" b="0" dirty="0" smtClean="0"/>
              <a:t>Fries draws a distinction between 'lexical and 'Structural' meanings .</a:t>
            </a:r>
          </a:p>
          <a:p>
            <a:pPr algn="just" rtl="0"/>
            <a:r>
              <a:rPr lang="en-US" b="0" dirty="0" smtClean="0"/>
              <a:t>Major parts of speech have 'lexical' meaning; and this is given in the dictionary associated with  grammar. </a:t>
            </a:r>
          </a:p>
          <a:p>
            <a:pPr algn="l" rtl="0"/>
            <a:endParaRPr lang="ar-IQ" b="0" dirty="0"/>
          </a:p>
        </p:txBody>
      </p:sp>
    </p:spTree>
  </p:cSld>
  <p:clrMapOvr>
    <a:masterClrMapping/>
  </p:clrMapOvr>
  <p:transition>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1187152"/>
            <a:ext cx="7239000" cy="5410200"/>
          </a:xfrm>
        </p:spPr>
        <p:txBody>
          <a:bodyPr/>
          <a:lstStyle/>
          <a:p>
            <a:pPr algn="l" rtl="0">
              <a:buNone/>
            </a:pPr>
            <a:r>
              <a:rPr lang="en-US" sz="2800" u="sng" dirty="0" smtClean="0"/>
              <a:t>3.Foreign influence:</a:t>
            </a:r>
          </a:p>
          <a:p>
            <a:pPr algn="l" rtl="0">
              <a:buNone/>
            </a:pPr>
            <a:r>
              <a:rPr lang="en-US" sz="2800" b="0" dirty="0" smtClean="0"/>
              <a:t>	A way in which language can influence another is by changing the meaning of an existing word.</a:t>
            </a:r>
          </a:p>
          <a:p>
            <a:pPr algn="l" rtl="0">
              <a:buNone/>
            </a:pPr>
            <a:r>
              <a:rPr lang="en-US" sz="2800" b="0" dirty="0" smtClean="0"/>
              <a:t>	e.g. </a:t>
            </a:r>
            <a:r>
              <a:rPr lang="en-US" sz="2800" b="0" dirty="0" err="1" smtClean="0"/>
              <a:t>Parlement</a:t>
            </a:r>
            <a:r>
              <a:rPr lang="en-US" sz="2800" b="0" dirty="0" smtClean="0"/>
              <a:t> (French word that means </a:t>
            </a:r>
            <a:r>
              <a:rPr lang="en-US" sz="2800" b="0" dirty="0" err="1" smtClean="0"/>
              <a:t>parler</a:t>
            </a:r>
            <a:r>
              <a:rPr lang="en-US" sz="2800" b="0" dirty="0" smtClean="0"/>
              <a:t> ‘to speak’), and then came to denote a ‘judicial court’, acquired at a later date, under the influence of English parliament, its modern sense changed ‘legislative assembly’    </a:t>
            </a:r>
          </a:p>
          <a:p>
            <a:pPr algn="l" rtl="0">
              <a:buNone/>
            </a:pPr>
            <a:endParaRPr lang="en-US" sz="2800" b="0" dirty="0"/>
          </a:p>
        </p:txBody>
      </p:sp>
      <p:sp>
        <p:nvSpPr>
          <p:cNvPr id="4" name="Title 1"/>
          <p:cNvSpPr>
            <a:spLocks noGrp="1"/>
          </p:cNvSpPr>
          <p:nvPr>
            <p:ph type="title"/>
          </p:nvPr>
        </p:nvSpPr>
        <p:spPr>
          <a:xfrm>
            <a:off x="0" y="0"/>
            <a:ext cx="7467600" cy="609600"/>
          </a:xfrm>
        </p:spPr>
        <p:txBody>
          <a:bodyPr/>
          <a:lstStyle/>
          <a:p>
            <a:r>
              <a:rPr lang="en-US" dirty="0" smtClean="0"/>
              <a:t>POLYSEMY</a:t>
            </a:r>
            <a:endParaRPr lang="en-US" dirty="0"/>
          </a:p>
        </p:txBody>
      </p:sp>
    </p:spTree>
  </p:cSld>
  <p:clrMapOvr>
    <a:masterClrMapping/>
  </p:clrMapOvr>
  <p:transition>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Polysemy</a:t>
            </a:r>
            <a:endParaRPr lang="en-US" dirty="0"/>
          </a:p>
        </p:txBody>
      </p:sp>
      <p:sp>
        <p:nvSpPr>
          <p:cNvPr id="3" name="Content Placeholder 2"/>
          <p:cNvSpPr>
            <a:spLocks noGrp="1"/>
          </p:cNvSpPr>
          <p:nvPr>
            <p:ph idx="1"/>
          </p:nvPr>
        </p:nvSpPr>
        <p:spPr/>
        <p:txBody>
          <a:bodyPr/>
          <a:lstStyle/>
          <a:p>
            <a:pPr algn="l" rtl="0"/>
            <a:r>
              <a:rPr lang="en-US" b="0" dirty="0" smtClean="0"/>
              <a:t>There are a number of </a:t>
            </a:r>
            <a:r>
              <a:rPr lang="en-US" b="0" i="1" dirty="0" smtClean="0"/>
              <a:t>special safeguards</a:t>
            </a:r>
            <a:r>
              <a:rPr lang="en-US" b="0" dirty="0" smtClean="0"/>
              <a:t> which help to mitigate the consequences of polysemy:</a:t>
            </a:r>
          </a:p>
          <a:p>
            <a:pPr marL="514350" indent="-514350" algn="l" rtl="0">
              <a:buAutoNum type="arabicPeriod"/>
            </a:pPr>
            <a:r>
              <a:rPr lang="en-US" b="0" dirty="0" smtClean="0"/>
              <a:t>The usage of grammatical gender, this can be used to differentiate between meanings of the same word.</a:t>
            </a:r>
          </a:p>
          <a:p>
            <a:pPr marL="514350" indent="-514350" algn="l" rtl="0">
              <a:buAutoNum type="arabicPeriod"/>
            </a:pPr>
            <a:r>
              <a:rPr lang="en-US" b="0" dirty="0" smtClean="0"/>
              <a:t>The use of inflexion. English brother has two plurals with different senses: brothers and brethren .</a:t>
            </a:r>
          </a:p>
          <a:p>
            <a:pPr marL="514350" indent="-514350" algn="l" rtl="0">
              <a:buAutoNum type="arabicPeriod"/>
            </a:pPr>
            <a:endParaRPr lang="en-US" b="0" dirty="0"/>
          </a:p>
        </p:txBody>
      </p:sp>
    </p:spTree>
  </p:cSld>
  <p:clrMapOvr>
    <a:masterClrMapping/>
  </p:clrMapOvr>
  <p:transition>
    <p:dissolv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7624" y="838200"/>
            <a:ext cx="7803976" cy="6019800"/>
          </a:xfrm>
        </p:spPr>
        <p:txBody>
          <a:bodyPr/>
          <a:lstStyle/>
          <a:p>
            <a:pPr marL="514350" indent="-514350" algn="l" rtl="0">
              <a:buAutoNum type="arabicPeriod" startAt="3"/>
            </a:pPr>
            <a:r>
              <a:rPr lang="en-US" sz="3000" b="0" dirty="0" smtClean="0"/>
              <a:t>Word-order may help to discriminate between different senses of the same term. The mobility of adjectives for example.</a:t>
            </a:r>
          </a:p>
          <a:p>
            <a:pPr marL="514350" indent="-514350" algn="l" rtl="0">
              <a:buAutoNum type="arabicPeriod" startAt="3"/>
            </a:pPr>
            <a:r>
              <a:rPr lang="en-US" sz="3000" b="0" dirty="0" smtClean="0"/>
              <a:t>The meaning of a word is clarified by adding another word to it; fair</a:t>
            </a:r>
            <a:br>
              <a:rPr lang="en-US" sz="3000" b="0" dirty="0" smtClean="0"/>
            </a:br>
            <a:r>
              <a:rPr lang="en-US" sz="3000" b="0" i="1" dirty="0" smtClean="0"/>
              <a:t>fair-sized, fair-minded.</a:t>
            </a:r>
          </a:p>
          <a:p>
            <a:pPr marL="514350" indent="-514350" algn="l" rtl="0">
              <a:buAutoNum type="arabicPeriod" startAt="3"/>
            </a:pPr>
            <a:r>
              <a:rPr lang="en-US" sz="3000" b="0" dirty="0" smtClean="0"/>
              <a:t>The weakening or destroying the unity of the word, is to distinguish between meanings by slight modification in form; phonetic, graphic. 	e.g. discreet// discrete.</a:t>
            </a:r>
            <a:endParaRPr lang="en-US" sz="3000" b="0" dirty="0"/>
          </a:p>
        </p:txBody>
      </p:sp>
      <p:sp>
        <p:nvSpPr>
          <p:cNvPr id="4" name="Title 1"/>
          <p:cNvSpPr>
            <a:spLocks noGrp="1"/>
          </p:cNvSpPr>
          <p:nvPr>
            <p:ph type="title"/>
          </p:nvPr>
        </p:nvSpPr>
        <p:spPr>
          <a:xfrm>
            <a:off x="0" y="0"/>
            <a:ext cx="7467600" cy="609600"/>
          </a:xfrm>
        </p:spPr>
        <p:txBody>
          <a:bodyPr/>
          <a:lstStyle/>
          <a:p>
            <a:r>
              <a:rPr lang="en-US" dirty="0" smtClean="0"/>
              <a:t>POLYSEMY</a:t>
            </a:r>
            <a:endParaRPr lang="en-US" dirty="0"/>
          </a:p>
        </p:txBody>
      </p:sp>
    </p:spTree>
  </p:cSld>
  <p:clrMapOvr>
    <a:masterClrMapping/>
  </p:clrMapOvr>
  <p:transition>
    <p:dissolv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Homonymy</a:t>
            </a:r>
            <a:endParaRPr lang="en-US" dirty="0"/>
          </a:p>
        </p:txBody>
      </p:sp>
      <p:sp>
        <p:nvSpPr>
          <p:cNvPr id="3" name="Content Placeholder 2"/>
          <p:cNvSpPr>
            <a:spLocks noGrp="1"/>
          </p:cNvSpPr>
          <p:nvPr>
            <p:ph idx="1"/>
          </p:nvPr>
        </p:nvSpPr>
        <p:spPr>
          <a:xfrm>
            <a:off x="899592" y="838200"/>
            <a:ext cx="8092008" cy="5410200"/>
          </a:xfrm>
        </p:spPr>
        <p:txBody>
          <a:bodyPr/>
          <a:lstStyle/>
          <a:p>
            <a:pPr algn="l" rtl="0"/>
            <a:r>
              <a:rPr lang="en-US" b="0" dirty="0" smtClean="0"/>
              <a:t>Two or more different words may be identical in sound.</a:t>
            </a:r>
          </a:p>
          <a:p>
            <a:pPr algn="l" rtl="0"/>
            <a:r>
              <a:rPr lang="en-US" b="0" dirty="0" smtClean="0"/>
              <a:t>There are three ways in which it can arises:</a:t>
            </a:r>
            <a:br>
              <a:rPr lang="en-US" b="0" dirty="0" smtClean="0"/>
            </a:br>
            <a:r>
              <a:rPr lang="en-US" b="0" dirty="0" smtClean="0"/>
              <a:t>1. </a:t>
            </a:r>
            <a:r>
              <a:rPr lang="en-US" u="sng" dirty="0" smtClean="0"/>
              <a:t>Phonetic convergence</a:t>
            </a:r>
            <a:br>
              <a:rPr lang="en-US" u="sng" dirty="0" smtClean="0"/>
            </a:br>
            <a:r>
              <a:rPr lang="en-US" b="0" dirty="0" smtClean="0"/>
              <a:t>Two or more words which once had different forms coincide in in the spoken language and sometimes in writing.</a:t>
            </a:r>
          </a:p>
          <a:p>
            <a:pPr algn="l" rtl="0">
              <a:buNone/>
            </a:pPr>
            <a:r>
              <a:rPr lang="en-US" sz="2800" b="0" dirty="0" smtClean="0"/>
              <a:t>Old English  </a:t>
            </a:r>
            <a:r>
              <a:rPr lang="en-US" sz="2800" b="0" i="1" dirty="0" err="1" smtClean="0"/>
              <a:t>melo</a:t>
            </a:r>
            <a:r>
              <a:rPr lang="en-US" sz="2800" b="0" dirty="0" smtClean="0"/>
              <a:t>   </a:t>
            </a:r>
            <a:r>
              <a:rPr lang="ar-IQ" sz="2800" b="0" dirty="0" smtClean="0"/>
              <a:t>&lt;  </a:t>
            </a:r>
            <a:r>
              <a:rPr lang="en-US" sz="2800" b="0" dirty="0" smtClean="0"/>
              <a:t>meal ’flour’</a:t>
            </a:r>
          </a:p>
          <a:p>
            <a:pPr algn="l" rtl="0">
              <a:buNone/>
            </a:pPr>
            <a:r>
              <a:rPr lang="en-US" sz="2800" b="0" dirty="0" smtClean="0"/>
              <a:t>Old English  </a:t>
            </a:r>
            <a:r>
              <a:rPr lang="en-US" sz="2800" b="0" i="1" dirty="0" err="1" smtClean="0"/>
              <a:t>mǣl</a:t>
            </a:r>
            <a:r>
              <a:rPr lang="en-US" sz="2800" b="0" i="1" dirty="0" smtClean="0"/>
              <a:t> </a:t>
            </a:r>
            <a:r>
              <a:rPr lang="ar-IQ" sz="2800" b="0" dirty="0" smtClean="0"/>
              <a:t>&lt;     </a:t>
            </a:r>
            <a:r>
              <a:rPr lang="en-US" sz="2800" b="0" dirty="0" smtClean="0"/>
              <a:t>meal ‘repast’</a:t>
            </a:r>
            <a:endParaRPr lang="en-US" sz="2800" b="0" dirty="0"/>
          </a:p>
        </p:txBody>
      </p:sp>
      <p:cxnSp>
        <p:nvCxnSpPr>
          <p:cNvPr id="5" name="Straight Arrow Connector 4"/>
          <p:cNvCxnSpPr/>
          <p:nvPr/>
        </p:nvCxnSpPr>
        <p:spPr bwMode="auto">
          <a:xfrm>
            <a:off x="6372200" y="5085184"/>
            <a:ext cx="1224136" cy="216024"/>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6" name="Straight Arrow Connector 5"/>
          <p:cNvCxnSpPr/>
          <p:nvPr/>
        </p:nvCxnSpPr>
        <p:spPr bwMode="auto">
          <a:xfrm flipV="1">
            <a:off x="6524600" y="5589240"/>
            <a:ext cx="1071736" cy="144016"/>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9" name="TextBox 8"/>
          <p:cNvSpPr txBox="1"/>
          <p:nvPr/>
        </p:nvSpPr>
        <p:spPr>
          <a:xfrm>
            <a:off x="7596336" y="5157192"/>
            <a:ext cx="1475656" cy="523220"/>
          </a:xfrm>
          <a:prstGeom prst="rect">
            <a:avLst/>
          </a:prstGeom>
          <a:noFill/>
        </p:spPr>
        <p:txBody>
          <a:bodyPr wrap="square" rtlCol="1">
            <a:spAutoFit/>
          </a:bodyPr>
          <a:lstStyle/>
          <a:p>
            <a:r>
              <a:rPr lang="en-US" sz="2800" dirty="0" smtClean="0">
                <a:solidFill>
                  <a:srgbClr val="040404"/>
                </a:solidFill>
              </a:rPr>
              <a:t>| </a:t>
            </a:r>
            <a:r>
              <a:rPr lang="en-US" sz="2800" dirty="0" err="1" smtClean="0">
                <a:solidFill>
                  <a:srgbClr val="040404"/>
                </a:solidFill>
              </a:rPr>
              <a:t>mi:l</a:t>
            </a:r>
            <a:r>
              <a:rPr lang="en-US" sz="2800" dirty="0" smtClean="0">
                <a:solidFill>
                  <a:srgbClr val="040404"/>
                </a:solidFill>
              </a:rPr>
              <a:t> |</a:t>
            </a:r>
            <a:endParaRPr lang="en-US" sz="2800" dirty="0">
              <a:solidFill>
                <a:srgbClr val="040404"/>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down)">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wipe(down)">
                                      <p:cBhvr>
                                        <p:cTn id="29" dur="500"/>
                                        <p:tgtEl>
                                          <p:spTgt spid="3">
                                            <p:txEl>
                                              <p:pRg st="3" end="3"/>
                                            </p:txEl>
                                          </p:spTgt>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par>
                                <p:cTn id="33" presetID="22" presetClass="entr" presetSubtype="4" fill="hold" nodeType="with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wipe(down)">
                                      <p:cBhvr>
                                        <p:cTn id="35" dur="500"/>
                                        <p:tgtEl>
                                          <p:spTgt spid="5"/>
                                        </p:tgtEl>
                                      </p:cBhvr>
                                    </p:animEffect>
                                  </p:childTnLst>
                                </p:cTn>
                              </p:par>
                              <p:par>
                                <p:cTn id="36" presetID="22" presetClass="entr" presetSubtype="4" fill="hold" nodeType="with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wipe(down)">
                                      <p:cBhvr>
                                        <p:cTn id="3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buNone/>
            </a:pPr>
            <a:r>
              <a:rPr lang="en-US" b="0" dirty="0" smtClean="0"/>
              <a:t> 	2.</a:t>
            </a:r>
            <a:r>
              <a:rPr lang="en-US" u="sng" dirty="0" smtClean="0"/>
              <a:t>Semantic divergence</a:t>
            </a:r>
            <a:br>
              <a:rPr lang="en-US" u="sng" dirty="0" smtClean="0"/>
            </a:br>
            <a:endParaRPr lang="en-US" b="0" dirty="0" smtClean="0"/>
          </a:p>
          <a:p>
            <a:pPr algn="l" rtl="0">
              <a:buNone/>
            </a:pPr>
            <a:r>
              <a:rPr lang="en-US" b="0" dirty="0" smtClean="0"/>
              <a:t>  When two or more meanings of the same word drift apart to such an extent that there will be no obvious connection between them, polysemy will give place to homonymy and the unity of the word will be destroyed.</a:t>
            </a:r>
          </a:p>
          <a:p>
            <a:pPr algn="l" rtl="0">
              <a:buNone/>
            </a:pPr>
            <a:endParaRPr lang="en-US" b="0" dirty="0"/>
          </a:p>
        </p:txBody>
      </p:sp>
      <p:sp>
        <p:nvSpPr>
          <p:cNvPr id="4" name="Title 1"/>
          <p:cNvSpPr>
            <a:spLocks noGrp="1"/>
          </p:cNvSpPr>
          <p:nvPr>
            <p:ph type="title"/>
          </p:nvPr>
        </p:nvSpPr>
        <p:spPr>
          <a:xfrm>
            <a:off x="0" y="0"/>
            <a:ext cx="7467600" cy="609600"/>
          </a:xfrm>
        </p:spPr>
        <p:txBody>
          <a:bodyPr/>
          <a:lstStyle/>
          <a:p>
            <a:r>
              <a:rPr lang="en-US" dirty="0" smtClean="0"/>
              <a:t>Homonymy</a:t>
            </a:r>
            <a:endParaRPr lang="en-US" dirty="0"/>
          </a:p>
        </p:txBody>
      </p:sp>
    </p:spTree>
  </p:cSld>
  <p:clrMapOvr>
    <a:masterClrMapping/>
  </p:clrMapOvr>
  <p:transition>
    <p:dissolv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graphicFrame>
        <p:nvGraphicFramePr>
          <p:cNvPr id="4" name="Diagram 3"/>
          <p:cNvGraphicFramePr/>
          <p:nvPr/>
        </p:nvGraphicFramePr>
        <p:xfrm>
          <a:off x="1547664" y="1196752"/>
          <a:ext cx="6984776" cy="4784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1"/>
          <p:cNvSpPr>
            <a:spLocks noGrp="1"/>
          </p:cNvSpPr>
          <p:nvPr>
            <p:ph type="title"/>
          </p:nvPr>
        </p:nvSpPr>
        <p:spPr>
          <a:xfrm>
            <a:off x="0" y="0"/>
            <a:ext cx="7467600" cy="609600"/>
          </a:xfrm>
        </p:spPr>
        <p:txBody>
          <a:bodyPr/>
          <a:lstStyle/>
          <a:p>
            <a:r>
              <a:rPr lang="en-US" dirty="0" smtClean="0"/>
              <a:t>Homonymy</a:t>
            </a:r>
            <a:endParaRPr lang="en-US" dirty="0"/>
          </a:p>
        </p:txBody>
      </p:sp>
    </p:spTree>
  </p:cSld>
  <p:clrMapOvr>
    <a:masterClrMapping/>
  </p:clrMapOvr>
  <p:transition>
    <p:dissolv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buNone/>
            </a:pPr>
            <a:r>
              <a:rPr lang="en-US" dirty="0" smtClean="0"/>
              <a:t>	3.</a:t>
            </a:r>
            <a:r>
              <a:rPr lang="en-US" u="sng" dirty="0" smtClean="0"/>
              <a:t>Foreign influence:</a:t>
            </a:r>
            <a:br>
              <a:rPr lang="en-US" u="sng" dirty="0" smtClean="0"/>
            </a:br>
            <a:endParaRPr lang="en-US" u="sng" dirty="0" smtClean="0"/>
          </a:p>
          <a:p>
            <a:pPr algn="l" rtl="0">
              <a:buNone/>
            </a:pPr>
            <a:r>
              <a:rPr lang="en-US" b="0" dirty="0" smtClean="0"/>
              <a:t>   When a loan-word becomes firmly established in its new surroundings it will be adapted to the local phonetic system and will take part in the normal sound-changes; it thus may coincide with other words in the receiving language.</a:t>
            </a:r>
            <a:endParaRPr lang="en-US" b="0" dirty="0"/>
          </a:p>
        </p:txBody>
      </p:sp>
      <p:sp>
        <p:nvSpPr>
          <p:cNvPr id="4" name="Title 1"/>
          <p:cNvSpPr>
            <a:spLocks noGrp="1"/>
          </p:cNvSpPr>
          <p:nvPr>
            <p:ph type="title"/>
          </p:nvPr>
        </p:nvSpPr>
        <p:spPr>
          <a:xfrm>
            <a:off x="0" y="0"/>
            <a:ext cx="7467600" cy="609600"/>
          </a:xfrm>
        </p:spPr>
        <p:txBody>
          <a:bodyPr/>
          <a:lstStyle/>
          <a:p>
            <a:r>
              <a:rPr lang="en-US" dirty="0" smtClean="0"/>
              <a:t>Homonymy</a:t>
            </a:r>
            <a:endParaRPr lang="en-US" dirty="0"/>
          </a:p>
        </p:txBody>
      </p:sp>
    </p:spTree>
  </p:cSld>
  <p:clrMapOvr>
    <a:masterClrMapping/>
  </p:clrMapOvr>
  <p:transition>
    <p:dissolv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rot="1750906">
            <a:off x="1881963" y="2475932"/>
            <a:ext cx="7239000" cy="1978883"/>
          </a:xfrm>
        </p:spPr>
        <p:txBody>
          <a:bodyPr/>
          <a:lstStyle/>
          <a:p>
            <a:pPr algn="l" rtl="0">
              <a:buNone/>
            </a:pPr>
            <a:r>
              <a:rPr lang="en-US" sz="8000" dirty="0" smtClean="0"/>
              <a:t>THANK YOU</a:t>
            </a:r>
            <a:endParaRPr lang="en-US" sz="8000" dirty="0"/>
          </a:p>
        </p:txBody>
      </p:sp>
      <p:sp>
        <p:nvSpPr>
          <p:cNvPr id="4" name="Smiley Face 3"/>
          <p:cNvSpPr/>
          <p:nvPr/>
        </p:nvSpPr>
        <p:spPr bwMode="auto">
          <a:xfrm rot="1932984">
            <a:off x="2059886" y="3448778"/>
            <a:ext cx="2664296" cy="2420888"/>
          </a:xfrm>
          <a:prstGeom prst="smileyFace">
            <a:avLst/>
          </a:prstGeom>
          <a:solidFill>
            <a:schemeClr val="tx2">
              <a:lumMod val="40000"/>
              <a:lumOff val="60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7664" y="836712"/>
            <a:ext cx="7443936" cy="5771728"/>
          </a:xfrm>
        </p:spPr>
        <p:txBody>
          <a:bodyPr/>
          <a:lstStyle/>
          <a:p>
            <a:pPr algn="ctr" rtl="0">
              <a:buNone/>
            </a:pPr>
            <a:r>
              <a:rPr lang="en-US" b="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 dog barked))</a:t>
            </a:r>
          </a:p>
          <a:p>
            <a:pPr algn="just" rtl="0"/>
            <a:r>
              <a:rPr lang="en-US" b="0" dirty="0" smtClean="0"/>
              <a:t>The meanings of </a:t>
            </a:r>
            <a:r>
              <a:rPr lang="en-US" dirty="0" smtClean="0"/>
              <a:t>dog</a:t>
            </a:r>
            <a:r>
              <a:rPr lang="en-US" b="0" dirty="0" smtClean="0"/>
              <a:t> and </a:t>
            </a:r>
            <a:r>
              <a:rPr lang="en-US" dirty="0" smtClean="0"/>
              <a:t>bark</a:t>
            </a:r>
            <a:r>
              <a:rPr lang="en-US" b="0" dirty="0" smtClean="0"/>
              <a:t> are lexical meanings.</a:t>
            </a:r>
          </a:p>
          <a:p>
            <a:pPr algn="just" rtl="0"/>
            <a:r>
              <a:rPr lang="en-US" b="0" dirty="0" smtClean="0"/>
              <a:t>They are lexemes.</a:t>
            </a:r>
          </a:p>
          <a:p>
            <a:pPr algn="just" rtl="0"/>
            <a:r>
              <a:rPr lang="en-US" b="0" dirty="0" smtClean="0"/>
              <a:t>A </a:t>
            </a:r>
            <a:r>
              <a:rPr lang="en-US" dirty="0" smtClean="0"/>
              <a:t>lexeme</a:t>
            </a:r>
            <a:r>
              <a:rPr lang="en-US" b="0" dirty="0" smtClean="0"/>
              <a:t> is a minimal unit that can take part in referring or predicating.</a:t>
            </a:r>
          </a:p>
          <a:p>
            <a:pPr algn="just" rtl="0"/>
            <a:r>
              <a:rPr lang="en-US" b="0" dirty="0" smtClean="0"/>
              <a:t>The term ‘lexeme’ was proposed by Lyons (1977:18–25) to avoid complexities associated with the vague word ‘word.’ </a:t>
            </a:r>
          </a:p>
          <a:p>
            <a:pPr algn="l" rtl="0"/>
            <a:endParaRPr lang="en-US" b="0" dirty="0" smtClean="0"/>
          </a:p>
          <a:p>
            <a:pPr algn="l" rtl="0">
              <a:buNone/>
            </a:pPr>
            <a:endParaRPr lang="ar-IQ" b="0"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259632" y="548680"/>
          <a:ext cx="72390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dgm id="{29F266E9-C2D1-404B-B3CE-DAB37D129BA6}"/>
                                            </p:graphicEl>
                                          </p:spTgt>
                                        </p:tgtEl>
                                        <p:attrNameLst>
                                          <p:attrName>style.visibility</p:attrName>
                                        </p:attrNameLst>
                                      </p:cBhvr>
                                      <p:to>
                                        <p:strVal val="visible"/>
                                      </p:to>
                                    </p:set>
                                    <p:animEffect transition="in" filter="fade">
                                      <p:cBhvr>
                                        <p:cTn id="7" dur="500"/>
                                        <p:tgtEl>
                                          <p:spTgt spid="4">
                                            <p:graphicEl>
                                              <a:dgm id="{29F266E9-C2D1-404B-B3CE-DAB37D129BA6}"/>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dgm id="{512E63B0-3D2C-453B-BD2C-11A4507AF5FA}"/>
                                            </p:graphicEl>
                                          </p:spTgt>
                                        </p:tgtEl>
                                        <p:attrNameLst>
                                          <p:attrName>style.visibility</p:attrName>
                                        </p:attrNameLst>
                                      </p:cBhvr>
                                      <p:to>
                                        <p:strVal val="visible"/>
                                      </p:to>
                                    </p:set>
                                    <p:animEffect transition="in" filter="fade">
                                      <p:cBhvr>
                                        <p:cTn id="12" dur="500"/>
                                        <p:tgtEl>
                                          <p:spTgt spid="4">
                                            <p:graphicEl>
                                              <a:dgm id="{512E63B0-3D2C-453B-BD2C-11A4507AF5FA}"/>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graphicEl>
                                              <a:dgm id="{69B565D1-6CF1-42C0-8858-1DCD99DE772E}"/>
                                            </p:graphicEl>
                                          </p:spTgt>
                                        </p:tgtEl>
                                        <p:attrNameLst>
                                          <p:attrName>style.visibility</p:attrName>
                                        </p:attrNameLst>
                                      </p:cBhvr>
                                      <p:to>
                                        <p:strVal val="visible"/>
                                      </p:to>
                                    </p:set>
                                    <p:animEffect transition="in" filter="fade">
                                      <p:cBhvr>
                                        <p:cTn id="15" dur="500"/>
                                        <p:tgtEl>
                                          <p:spTgt spid="4">
                                            <p:graphicEl>
                                              <a:dgm id="{69B565D1-6CF1-42C0-8858-1DCD99DE772E}"/>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graphicEl>
                                              <a:dgm id="{8AF072D9-F9DC-45EB-89CF-875605317002}"/>
                                            </p:graphicEl>
                                          </p:spTgt>
                                        </p:tgtEl>
                                        <p:attrNameLst>
                                          <p:attrName>style.visibility</p:attrName>
                                        </p:attrNameLst>
                                      </p:cBhvr>
                                      <p:to>
                                        <p:strVal val="visible"/>
                                      </p:to>
                                    </p:set>
                                    <p:animEffect transition="in" filter="fade">
                                      <p:cBhvr>
                                        <p:cTn id="20" dur="500"/>
                                        <p:tgtEl>
                                          <p:spTgt spid="4">
                                            <p:graphicEl>
                                              <a:dgm id="{8AF072D9-F9DC-45EB-89CF-875605317002}"/>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graphicEl>
                                              <a:dgm id="{281A1D79-BFA4-4614-A38E-4EC87D1A5257}"/>
                                            </p:graphicEl>
                                          </p:spTgt>
                                        </p:tgtEl>
                                        <p:attrNameLst>
                                          <p:attrName>style.visibility</p:attrName>
                                        </p:attrNameLst>
                                      </p:cBhvr>
                                      <p:to>
                                        <p:strVal val="visible"/>
                                      </p:to>
                                    </p:set>
                                    <p:animEffect transition="in" filter="fade">
                                      <p:cBhvr>
                                        <p:cTn id="23" dur="500"/>
                                        <p:tgtEl>
                                          <p:spTgt spid="4">
                                            <p:graphicEl>
                                              <a:dgm id="{281A1D79-BFA4-4614-A38E-4EC87D1A5257}"/>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graphicEl>
                                              <a:dgm id="{1DAA153D-BF83-4A35-999C-79980A300FC2}"/>
                                            </p:graphicEl>
                                          </p:spTgt>
                                        </p:tgtEl>
                                        <p:attrNameLst>
                                          <p:attrName>style.visibility</p:attrName>
                                        </p:attrNameLst>
                                      </p:cBhvr>
                                      <p:to>
                                        <p:strVal val="visible"/>
                                      </p:to>
                                    </p:set>
                                    <p:animEffect transition="in" filter="fade">
                                      <p:cBhvr>
                                        <p:cTn id="28" dur="500"/>
                                        <p:tgtEl>
                                          <p:spTgt spid="4">
                                            <p:graphicEl>
                                              <a:dgm id="{1DAA153D-BF83-4A35-999C-79980A300FC2}"/>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
                                            <p:graphicEl>
                                              <a:dgm id="{5671DF85-707A-43B9-AC17-1DF3A74D42F9}"/>
                                            </p:graphicEl>
                                          </p:spTgt>
                                        </p:tgtEl>
                                        <p:attrNameLst>
                                          <p:attrName>style.visibility</p:attrName>
                                        </p:attrNameLst>
                                      </p:cBhvr>
                                      <p:to>
                                        <p:strVal val="visible"/>
                                      </p:to>
                                    </p:set>
                                    <p:animEffect transition="in" filter="fade">
                                      <p:cBhvr>
                                        <p:cTn id="31" dur="500"/>
                                        <p:tgtEl>
                                          <p:spTgt spid="4">
                                            <p:graphicEl>
                                              <a:dgm id="{5671DF85-707A-43B9-AC17-1DF3A74D42F9}"/>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4">
                                            <p:graphicEl>
                                              <a:dgm id="{DE2B46B3-924C-49C3-8422-F99A9B10F98E}"/>
                                            </p:graphicEl>
                                          </p:spTgt>
                                        </p:tgtEl>
                                        <p:attrNameLst>
                                          <p:attrName>style.visibility</p:attrName>
                                        </p:attrNameLst>
                                      </p:cBhvr>
                                      <p:to>
                                        <p:strVal val="visible"/>
                                      </p:to>
                                    </p:set>
                                    <p:animEffect transition="in" filter="fade">
                                      <p:cBhvr>
                                        <p:cTn id="36" dur="500"/>
                                        <p:tgtEl>
                                          <p:spTgt spid="4">
                                            <p:graphicEl>
                                              <a:dgm id="{DE2B46B3-924C-49C3-8422-F99A9B10F98E}"/>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4">
                                            <p:graphicEl>
                                              <a:dgm id="{64F6D6FE-367D-4969-AE64-ADC5E6196E4A}"/>
                                            </p:graphicEl>
                                          </p:spTgt>
                                        </p:tgtEl>
                                        <p:attrNameLst>
                                          <p:attrName>style.visibility</p:attrName>
                                        </p:attrNameLst>
                                      </p:cBhvr>
                                      <p:to>
                                        <p:strVal val="visible"/>
                                      </p:to>
                                    </p:set>
                                    <p:animEffect transition="in" filter="fade">
                                      <p:cBhvr>
                                        <p:cTn id="39" dur="500"/>
                                        <p:tgtEl>
                                          <p:spTgt spid="4">
                                            <p:graphicEl>
                                              <a:dgm id="{64F6D6FE-367D-4969-AE64-ADC5E6196E4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smtClean="0"/>
              <a:t>Grammatical Meaning</a:t>
            </a:r>
            <a:endParaRPr lang="ar-IQ" dirty="0"/>
          </a:p>
        </p:txBody>
      </p:sp>
      <p:sp>
        <p:nvSpPr>
          <p:cNvPr id="3" name="Content Placeholder 2"/>
          <p:cNvSpPr>
            <a:spLocks noGrp="1"/>
          </p:cNvSpPr>
          <p:nvPr>
            <p:ph idx="1"/>
          </p:nvPr>
        </p:nvSpPr>
        <p:spPr>
          <a:xfrm>
            <a:off x="1403648" y="692696"/>
            <a:ext cx="7587952" cy="6165304"/>
          </a:xfrm>
        </p:spPr>
        <p:txBody>
          <a:bodyPr/>
          <a:lstStyle/>
          <a:p>
            <a:pPr algn="ctr" rtl="0">
              <a:buNone/>
            </a:pPr>
            <a:r>
              <a:rPr lang="en-US" b="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 dog barked))</a:t>
            </a:r>
          </a:p>
          <a:p>
            <a:pPr algn="l" rtl="0"/>
            <a:r>
              <a:rPr lang="en-US" sz="2900" b="0" dirty="0" smtClean="0"/>
              <a:t>The sentence has several kinds of </a:t>
            </a:r>
            <a:r>
              <a:rPr lang="en-US" sz="2900" b="0" u="sng" dirty="0" smtClean="0"/>
              <a:t>grammatical meanings</a:t>
            </a:r>
            <a:r>
              <a:rPr lang="en-US" sz="2900" b="0" dirty="0" smtClean="0"/>
              <a:t>.</a:t>
            </a:r>
          </a:p>
          <a:p>
            <a:pPr algn="l" rtl="0"/>
            <a:r>
              <a:rPr lang="en-US" sz="2900" b="0" dirty="0" smtClean="0"/>
              <a:t>The grammatical system of English makes possible the expression of meanings like these:</a:t>
            </a:r>
          </a:p>
          <a:p>
            <a:pPr marL="514350" indent="-514350" algn="l" rtl="0">
              <a:buAutoNum type="arabicParenR"/>
            </a:pPr>
            <a:r>
              <a:rPr lang="en-US" sz="2900" b="0" dirty="0" smtClean="0"/>
              <a:t>Did a dog bark.</a:t>
            </a:r>
          </a:p>
          <a:p>
            <a:pPr marL="514350" indent="-514350" algn="l" rtl="0">
              <a:buAutoNum type="arabicParenR"/>
            </a:pPr>
            <a:r>
              <a:rPr lang="en-US" sz="2900" b="0" dirty="0" smtClean="0"/>
              <a:t>A dog did not bark.</a:t>
            </a:r>
          </a:p>
          <a:p>
            <a:pPr marL="514350" indent="-514350" algn="l" rtl="0">
              <a:buAutoNum type="arabicParenR"/>
            </a:pPr>
            <a:r>
              <a:rPr lang="en-US" sz="2900" b="0" dirty="0" smtClean="0"/>
              <a:t>A dog barks.</a:t>
            </a:r>
          </a:p>
          <a:p>
            <a:pPr marL="514350" indent="-514350" algn="l" rtl="0">
              <a:buAutoNum type="arabicParenR"/>
            </a:pPr>
            <a:r>
              <a:rPr lang="en-US" sz="2900" b="0" dirty="0" smtClean="0"/>
              <a:t>Some dogs barked.</a:t>
            </a:r>
          </a:p>
          <a:p>
            <a:pPr marL="514350" indent="-514350" algn="l" rtl="0">
              <a:buAutoNum type="arabicParenR"/>
            </a:pPr>
            <a:r>
              <a:rPr lang="en-US" sz="2900" b="0" dirty="0" smtClean="0"/>
              <a:t>The dog barked.</a:t>
            </a:r>
            <a:endParaRPr lang="ar-IQ" sz="2900" b="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5656" y="838200"/>
            <a:ext cx="7515944" cy="5759152"/>
          </a:xfrm>
        </p:spPr>
        <p:txBody>
          <a:bodyPr/>
          <a:lstStyle/>
          <a:p>
            <a:pPr algn="l" rtl="0"/>
            <a:r>
              <a:rPr lang="en-US" b="0" dirty="0" smtClean="0"/>
              <a:t>Grammatical meanings are expressed in various ways:</a:t>
            </a:r>
          </a:p>
          <a:p>
            <a:pPr algn="l" rtl="0">
              <a:buNone/>
            </a:pPr>
            <a:endParaRPr lang="ar-IQ" dirty="0"/>
          </a:p>
        </p:txBody>
      </p:sp>
      <p:graphicFrame>
        <p:nvGraphicFramePr>
          <p:cNvPr id="4" name="Diagram 3"/>
          <p:cNvGraphicFramePr/>
          <p:nvPr/>
        </p:nvGraphicFramePr>
        <p:xfrm>
          <a:off x="971600" y="1844824"/>
          <a:ext cx="7488832"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01C10F3D-2A2B-4C67-8B7E-80B19D9AE69F}"/>
                                            </p:graphicEl>
                                          </p:spTgt>
                                        </p:tgtEl>
                                        <p:attrNameLst>
                                          <p:attrName>style.visibility</p:attrName>
                                        </p:attrNameLst>
                                      </p:cBhvr>
                                      <p:to>
                                        <p:strVal val="visible"/>
                                      </p:to>
                                    </p:set>
                                    <p:anim calcmode="lin" valueType="num">
                                      <p:cBhvr additive="base">
                                        <p:cTn id="7" dur="500" fill="hold"/>
                                        <p:tgtEl>
                                          <p:spTgt spid="4">
                                            <p:graphicEl>
                                              <a:dgm id="{01C10F3D-2A2B-4C67-8B7E-80B19D9AE69F}"/>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01C10F3D-2A2B-4C67-8B7E-80B19D9AE69F}"/>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31119D6F-8A68-4130-A885-D77B77E61FCE}"/>
                                            </p:graphicEl>
                                          </p:spTgt>
                                        </p:tgtEl>
                                        <p:attrNameLst>
                                          <p:attrName>style.visibility</p:attrName>
                                        </p:attrNameLst>
                                      </p:cBhvr>
                                      <p:to>
                                        <p:strVal val="visible"/>
                                      </p:to>
                                    </p:set>
                                    <p:anim calcmode="lin" valueType="num">
                                      <p:cBhvr additive="base">
                                        <p:cTn id="13" dur="500" fill="hold"/>
                                        <p:tgtEl>
                                          <p:spTgt spid="4">
                                            <p:graphicEl>
                                              <a:dgm id="{31119D6F-8A68-4130-A885-D77B77E61FCE}"/>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31119D6F-8A68-4130-A885-D77B77E61FCE}"/>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graphicEl>
                                              <a:dgm id="{C4BD6F40-D5A0-4A27-8018-5AB72792295F}"/>
                                            </p:graphicEl>
                                          </p:spTgt>
                                        </p:tgtEl>
                                        <p:attrNameLst>
                                          <p:attrName>style.visibility</p:attrName>
                                        </p:attrNameLst>
                                      </p:cBhvr>
                                      <p:to>
                                        <p:strVal val="visible"/>
                                      </p:to>
                                    </p:set>
                                    <p:anim calcmode="lin" valueType="num">
                                      <p:cBhvr additive="base">
                                        <p:cTn id="19" dur="500" fill="hold"/>
                                        <p:tgtEl>
                                          <p:spTgt spid="4">
                                            <p:graphicEl>
                                              <a:dgm id="{C4BD6F40-D5A0-4A27-8018-5AB72792295F}"/>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graphicEl>
                                              <a:dgm id="{C4BD6F40-D5A0-4A27-8018-5AB72792295F}"/>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graphicEl>
                                              <a:dgm id="{0A66D84E-98B7-4687-83AD-5507AB1CD88A}"/>
                                            </p:graphicEl>
                                          </p:spTgt>
                                        </p:tgtEl>
                                        <p:attrNameLst>
                                          <p:attrName>style.visibility</p:attrName>
                                        </p:attrNameLst>
                                      </p:cBhvr>
                                      <p:to>
                                        <p:strVal val="visible"/>
                                      </p:to>
                                    </p:set>
                                    <p:anim calcmode="lin" valueType="num">
                                      <p:cBhvr additive="base">
                                        <p:cTn id="25" dur="500" fill="hold"/>
                                        <p:tgtEl>
                                          <p:spTgt spid="4">
                                            <p:graphicEl>
                                              <a:dgm id="{0A66D84E-98B7-4687-83AD-5507AB1CD88A}"/>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graphicEl>
                                              <a:dgm id="{0A66D84E-98B7-4687-83AD-5507AB1CD88A}"/>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graphicEl>
                                              <a:dgm id="{A62982F9-6136-4162-A165-F02DFBEC655C}"/>
                                            </p:graphicEl>
                                          </p:spTgt>
                                        </p:tgtEl>
                                        <p:attrNameLst>
                                          <p:attrName>style.visibility</p:attrName>
                                        </p:attrNameLst>
                                      </p:cBhvr>
                                      <p:to>
                                        <p:strVal val="visible"/>
                                      </p:to>
                                    </p:set>
                                    <p:anim calcmode="lin" valueType="num">
                                      <p:cBhvr additive="base">
                                        <p:cTn id="31" dur="500" fill="hold"/>
                                        <p:tgtEl>
                                          <p:spTgt spid="4">
                                            <p:graphicEl>
                                              <a:dgm id="{A62982F9-6136-4162-A165-F02DFBEC655C}"/>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graphicEl>
                                              <a:dgm id="{A62982F9-6136-4162-A165-F02DFBEC655C}"/>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Lexical and Grammatical Meaning</a:t>
            </a:r>
            <a:endParaRPr lang="ar-IQ" sz="3600" dirty="0"/>
          </a:p>
        </p:txBody>
      </p:sp>
      <p:sp>
        <p:nvSpPr>
          <p:cNvPr id="3" name="Content Placeholder 2"/>
          <p:cNvSpPr>
            <a:spLocks noGrp="1"/>
          </p:cNvSpPr>
          <p:nvPr>
            <p:ph idx="1"/>
          </p:nvPr>
        </p:nvSpPr>
        <p:spPr>
          <a:xfrm>
            <a:off x="1403648" y="838200"/>
            <a:ext cx="7587952" cy="5410200"/>
          </a:xfrm>
        </p:spPr>
        <p:txBody>
          <a:bodyPr/>
          <a:lstStyle/>
          <a:p>
            <a:pPr algn="just" rtl="0"/>
            <a:r>
              <a:rPr lang="en-US" b="0" dirty="0" smtClean="0"/>
              <a:t>Three different kinds of semantic functions are subsumed by Fries under the term ‘grammatical meaning‘. The three different kinds of  ‘meaning' are:</a:t>
            </a:r>
            <a:endParaRPr lang="ar-IQ" b="0" dirty="0"/>
          </a:p>
        </p:txBody>
      </p:sp>
      <p:sp>
        <p:nvSpPr>
          <p:cNvPr id="4" name="Pentagon 3"/>
          <p:cNvSpPr/>
          <p:nvPr/>
        </p:nvSpPr>
        <p:spPr bwMode="auto">
          <a:xfrm>
            <a:off x="323528" y="3140968"/>
            <a:ext cx="3960440" cy="1296144"/>
          </a:xfrm>
          <a:prstGeom prst="homePlate">
            <a:avLst/>
          </a:prstGeom>
          <a:solidFill>
            <a:schemeClr val="tx2">
              <a:lumMod val="40000"/>
              <a:lumOff val="60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1"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24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marL="0" marR="0" indent="0" algn="ctr" defTabSz="914400" rtl="0" eaLnBrk="0" fontAlgn="base" latinLnBrk="0" hangingPunct="0">
              <a:lnSpc>
                <a:spcPct val="100000"/>
              </a:lnSpc>
              <a:spcBef>
                <a:spcPct val="0"/>
              </a:spcBef>
              <a:spcAft>
                <a:spcPct val="0"/>
              </a:spcAft>
              <a:buClrTx/>
              <a:buSzTx/>
              <a:buFontTx/>
              <a:buNone/>
              <a:tabLst/>
            </a:pPr>
            <a:r>
              <a:rPr lang="en-US" sz="24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Meaning of grammatical item</a:t>
            </a:r>
            <a:endParaRPr kumimoji="0" lang="ar-IQ" sz="2400" i="0" u="none" strike="noStrike" normalizeH="0" baseline="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charset="0"/>
            </a:endParaRPr>
          </a:p>
        </p:txBody>
      </p:sp>
      <p:sp>
        <p:nvSpPr>
          <p:cNvPr id="5" name="Pentagon 4"/>
          <p:cNvSpPr/>
          <p:nvPr/>
        </p:nvSpPr>
        <p:spPr bwMode="auto">
          <a:xfrm>
            <a:off x="2411760" y="4293096"/>
            <a:ext cx="4032448" cy="1296144"/>
          </a:xfrm>
          <a:prstGeom prst="homePlate">
            <a:avLst/>
          </a:prstGeom>
          <a:solidFill>
            <a:schemeClr val="tx2">
              <a:lumMod val="40000"/>
              <a:lumOff val="60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1"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20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marL="0" marR="0" indent="0" algn="ctr" defTabSz="914400" rtl="0" eaLnBrk="0" fontAlgn="base" latinLnBrk="0" hangingPunct="0">
              <a:lnSpc>
                <a:spcPct val="100000"/>
              </a:lnSpc>
              <a:spcBef>
                <a:spcPct val="0"/>
              </a:spcBef>
              <a:spcAft>
                <a:spcPct val="0"/>
              </a:spcAft>
              <a:buClrTx/>
              <a:buSzTx/>
              <a:buFontTx/>
              <a:buNone/>
              <a:tabLst/>
            </a:pPr>
            <a:r>
              <a:rPr lang="en-US" sz="20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Meaning of grammatical functions</a:t>
            </a:r>
            <a:endParaRPr kumimoji="0" lang="ar-IQ" sz="2000" i="0" u="none" strike="noStrike" normalizeH="0" baseline="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charset="0"/>
            </a:endParaRPr>
          </a:p>
        </p:txBody>
      </p:sp>
      <p:sp>
        <p:nvSpPr>
          <p:cNvPr id="6" name="Pentagon 5"/>
          <p:cNvSpPr/>
          <p:nvPr/>
        </p:nvSpPr>
        <p:spPr bwMode="auto">
          <a:xfrm>
            <a:off x="4355976" y="5445224"/>
            <a:ext cx="4067944" cy="1296144"/>
          </a:xfrm>
          <a:prstGeom prst="homePlate">
            <a:avLst/>
          </a:prstGeom>
          <a:solidFill>
            <a:schemeClr val="tx2">
              <a:lumMod val="40000"/>
              <a:lumOff val="60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1"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marL="0" marR="0" indent="0" algn="ctr" defTabSz="914400" rtl="0" eaLnBrk="0" fontAlgn="base" latinLnBrk="0" hangingPunct="0">
              <a:lnSpc>
                <a:spcPct val="100000"/>
              </a:lnSpc>
              <a:spcBef>
                <a:spcPct val="0"/>
              </a:spcBef>
              <a:spcAft>
                <a:spcPct val="0"/>
              </a:spcAft>
              <a:buClrTx/>
              <a:buSzTx/>
              <a:buFontTx/>
              <a:buNone/>
              <a:tabLst/>
            </a:pPr>
            <a:r>
              <a:rPr lang="en-US"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Meaning associated with n</a:t>
            </a:r>
            <a:r>
              <a:rPr kumimoji="0" lang="en-US" i="0" u="none" strike="noStrike" normalizeH="0" baseline="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charset="0"/>
              </a:rPr>
              <a:t>otions</a:t>
            </a:r>
            <a:r>
              <a:rPr kumimoji="0" lang="en-US" i="0" u="none" strike="noStrike" normalizeH="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charset="0"/>
              </a:rPr>
              <a:t>  as declarative, interrogative or imperative sentences</a:t>
            </a:r>
            <a:endParaRPr kumimoji="0" lang="ar-IQ" i="0" u="none" strike="noStrike" normalizeH="0" baseline="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anim calcmode="lin" valueType="num">
                                      <p:cBhvr>
                                        <p:cTn id="14" dur="500" fill="hold"/>
                                        <p:tgtEl>
                                          <p:spTgt spid="4"/>
                                        </p:tgtEl>
                                        <p:attrNameLst>
                                          <p:attrName>ppt_x</p:attrName>
                                        </p:attrNameLst>
                                      </p:cBhvr>
                                      <p:tavLst>
                                        <p:tav tm="0">
                                          <p:val>
                                            <p:strVal val="#ppt_x-.1"/>
                                          </p:val>
                                        </p:tav>
                                        <p:tav tm="100000">
                                          <p:val>
                                            <p:strVal val="#ppt_x"/>
                                          </p:val>
                                        </p:tav>
                                      </p:tavLst>
                                    </p:anim>
                                    <p:anim calcmode="lin" valueType="num">
                                      <p:cBhvr>
                                        <p:cTn id="15"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0"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1"/>
                                          </p:val>
                                        </p:tav>
                                        <p:tav tm="100000">
                                          <p:val>
                                            <p:strVal val="#ppt_x"/>
                                          </p:val>
                                        </p:tav>
                                      </p:tavLst>
                                    </p:anim>
                                    <p:anim calcmode="lin" valueType="num">
                                      <p:cBhvr>
                                        <p:cTn id="22" dur="10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anim calcmode="lin" valueType="num">
                                      <p:cBhvr>
                                        <p:cTn id="28" dur="1000" fill="hold"/>
                                        <p:tgtEl>
                                          <p:spTgt spid="6"/>
                                        </p:tgtEl>
                                        <p:attrNameLst>
                                          <p:attrName>ppt_x</p:attrName>
                                        </p:attrNameLst>
                                      </p:cBhvr>
                                      <p:tavLst>
                                        <p:tav tm="0">
                                          <p:val>
                                            <p:strVal val="#ppt_x-.1"/>
                                          </p:val>
                                        </p:tav>
                                        <p:tav tm="100000">
                                          <p:val>
                                            <p:strVal val="#ppt_x"/>
                                          </p:val>
                                        </p:tav>
                                      </p:tavLst>
                                    </p:anim>
                                    <p:anim calcmode="lin" valueType="num">
                                      <p:cBhvr>
                                        <p:cTn id="29" dur="1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Lexical and Grammatical Meaning</a:t>
            </a:r>
            <a:endParaRPr lang="ar-IQ" sz="3600" dirty="0"/>
          </a:p>
        </p:txBody>
      </p:sp>
      <p:sp>
        <p:nvSpPr>
          <p:cNvPr id="3" name="Content Placeholder 2"/>
          <p:cNvSpPr>
            <a:spLocks noGrp="1"/>
          </p:cNvSpPr>
          <p:nvPr>
            <p:ph idx="1"/>
          </p:nvPr>
        </p:nvSpPr>
        <p:spPr>
          <a:xfrm>
            <a:off x="971600" y="838200"/>
            <a:ext cx="7992888" cy="6019800"/>
          </a:xfrm>
        </p:spPr>
        <p:txBody>
          <a:bodyPr/>
          <a:lstStyle/>
          <a:p>
            <a:pPr algn="just" rtl="0"/>
            <a:r>
              <a:rPr lang="en-US" sz="3000" b="0" i="1" u="sng" dirty="0" smtClean="0"/>
              <a:t>Is there any difference between the meaning of grammatical and lexical items?</a:t>
            </a:r>
          </a:p>
          <a:p>
            <a:pPr algn="just" rtl="0">
              <a:buNone/>
            </a:pPr>
            <a:r>
              <a:rPr lang="en-US" sz="3000" b="0" dirty="0" smtClean="0"/>
              <a:t>	To answer this question certain points should be mentioned:</a:t>
            </a:r>
          </a:p>
          <a:p>
            <a:pPr algn="just" rtl="0"/>
            <a:r>
              <a:rPr lang="en-US" sz="3000" b="0" dirty="0" smtClean="0"/>
              <a:t>lexical items are traditionally said to have both 'lexical' and 'grammatical meaning‘.</a:t>
            </a:r>
          </a:p>
          <a:p>
            <a:pPr algn="just" rtl="0"/>
            <a:r>
              <a:rPr lang="en-US" sz="3000" b="0" dirty="0" smtClean="0"/>
              <a:t>Grammatical items are generally described as having only ‘grammatical meaning’</a:t>
            </a:r>
          </a:p>
          <a:p>
            <a:pPr algn="just" rtl="0"/>
            <a:r>
              <a:rPr lang="en-US" sz="3000" b="0" dirty="0" smtClean="0"/>
              <a:t>Grammatical choices have to do with spatial and temporal reference and causation..etc</a:t>
            </a:r>
            <a:endParaRPr lang="ar-IQ" sz="3000" b="0" dirty="0"/>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Botanical extract design template">
  <a:themeElements>
    <a:clrScheme name="Office Theme 7">
      <a:dk1>
        <a:srgbClr val="82979A"/>
      </a:dk1>
      <a:lt1>
        <a:srgbClr val="FFFFFF"/>
      </a:lt1>
      <a:dk2>
        <a:srgbClr val="FF5BAD"/>
      </a:dk2>
      <a:lt2>
        <a:srgbClr val="808080"/>
      </a:lt2>
      <a:accent1>
        <a:srgbClr val="3399FF"/>
      </a:accent1>
      <a:accent2>
        <a:srgbClr val="99FFCC"/>
      </a:accent2>
      <a:accent3>
        <a:srgbClr val="FFFFFF"/>
      </a:accent3>
      <a:accent4>
        <a:srgbClr val="6E8083"/>
      </a:accent4>
      <a:accent5>
        <a:srgbClr val="ADCAFF"/>
      </a:accent5>
      <a:accent6>
        <a:srgbClr val="8AE7B9"/>
      </a:accent6>
      <a:hlink>
        <a:srgbClr val="CC00CC"/>
      </a:hlink>
      <a:folHlink>
        <a:srgbClr val="B2B2B2"/>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82979A"/>
        </a:dk1>
        <a:lt1>
          <a:srgbClr val="FFFFFF"/>
        </a:lt1>
        <a:dk2>
          <a:srgbClr val="FF5BAD"/>
        </a:dk2>
        <a:lt2>
          <a:srgbClr val="808080"/>
        </a:lt2>
        <a:accent1>
          <a:srgbClr val="3399FF"/>
        </a:accent1>
        <a:accent2>
          <a:srgbClr val="99FFCC"/>
        </a:accent2>
        <a:accent3>
          <a:srgbClr val="FFFFFF"/>
        </a:accent3>
        <a:accent4>
          <a:srgbClr val="6E8083"/>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0F9BA96-AD61-47DA-AE7E-33380B13201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Botanical extract design template</Template>
  <TotalTime>4798</TotalTime>
  <Words>1044</Words>
  <Application>Microsoft Office PowerPoint</Application>
  <PresentationFormat>On-screen Show (4:3)</PresentationFormat>
  <Paragraphs>163</Paragraphs>
  <Slides>37</Slides>
  <Notes>0</Notes>
  <HiddenSlides>0</HiddenSlides>
  <MMClips>1</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Botanical extract design template</vt:lpstr>
      <vt:lpstr>SEMANTICS</vt:lpstr>
      <vt:lpstr>TODAY’S OVERVIEW</vt:lpstr>
      <vt:lpstr>Lexical Meaning</vt:lpstr>
      <vt:lpstr>Slide 4</vt:lpstr>
      <vt:lpstr>Slide 5</vt:lpstr>
      <vt:lpstr>Grammatical Meaning</vt:lpstr>
      <vt:lpstr>Slide 7</vt:lpstr>
      <vt:lpstr>Lexical and Grammatical Meaning</vt:lpstr>
      <vt:lpstr>Lexical and Grammatical Meaning</vt:lpstr>
      <vt:lpstr>Lexical and Grammatical Meaning</vt:lpstr>
      <vt:lpstr>Lexical and Grammatical Meaning</vt:lpstr>
      <vt:lpstr>Slide 12</vt:lpstr>
      <vt:lpstr>Lexical and Grammatical Meaning</vt:lpstr>
      <vt:lpstr>Lexical and Grammatical Meaning</vt:lpstr>
      <vt:lpstr>Lexical and Grammatical Meaning</vt:lpstr>
      <vt:lpstr>Lexical and Grammatical Meaning</vt:lpstr>
      <vt:lpstr>Slide 17</vt:lpstr>
      <vt:lpstr>Lexical &amp; Grammatical Ambiguity</vt:lpstr>
      <vt:lpstr>Lexical &amp; Grammatical Ambiguity</vt:lpstr>
      <vt:lpstr>Slide 20</vt:lpstr>
      <vt:lpstr>Grammatical Ambiguity</vt:lpstr>
      <vt:lpstr>Grammatical Ambiguity</vt:lpstr>
      <vt:lpstr>Slide 23</vt:lpstr>
      <vt:lpstr>Lexical Ambiguity</vt:lpstr>
      <vt:lpstr>Slide 25</vt:lpstr>
      <vt:lpstr>POLYSEMY</vt:lpstr>
      <vt:lpstr>POLYSEMY</vt:lpstr>
      <vt:lpstr>POLYSEMY</vt:lpstr>
      <vt:lpstr>POLYSEMY</vt:lpstr>
      <vt:lpstr>POLYSEMY</vt:lpstr>
      <vt:lpstr>Polysemy</vt:lpstr>
      <vt:lpstr>POLYSEMY</vt:lpstr>
      <vt:lpstr>Homonymy</vt:lpstr>
      <vt:lpstr>Homonymy</vt:lpstr>
      <vt:lpstr>Homonymy</vt:lpstr>
      <vt:lpstr>Homonymy</vt:lpstr>
      <vt:lpstr>Slide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SEMANTICS</dc:title>
  <dc:creator>Israa</dc:creator>
  <cp:lastModifiedBy>مكتب كيكا بايت</cp:lastModifiedBy>
  <cp:revision>79</cp:revision>
  <cp:lastPrinted>1601-01-01T00:00:00Z</cp:lastPrinted>
  <dcterms:created xsi:type="dcterms:W3CDTF">2014-03-13T17:13:53Z</dcterms:created>
  <dcterms:modified xsi:type="dcterms:W3CDTF">2018-01-19T10:02:13Z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TC010900201033</vt:lpwstr>
  </property>
</Properties>
</file>