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Holidays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sz="1400" dirty="0" smtClean="0"/>
              <a:t>unit 6</a:t>
            </a:r>
          </a:p>
          <a:p>
            <a:pPr algn="l"/>
            <a:r>
              <a:rPr lang="en-US" sz="1400" b="1" dirty="0" smtClean="0"/>
              <a:t>She apologized for  being late.                    For+ </a:t>
            </a:r>
            <a:r>
              <a:rPr lang="en-US" sz="1400" b="1" dirty="0" err="1" smtClean="0"/>
              <a:t>ing</a:t>
            </a:r>
            <a:endParaRPr lang="en-US" sz="1400" b="1" dirty="0" smtClean="0"/>
          </a:p>
          <a:p>
            <a:pPr algn="l"/>
            <a:r>
              <a:rPr lang="en-US" sz="1400" b="1" dirty="0" smtClean="0"/>
              <a:t>It took her only a short time to do it.</a:t>
            </a:r>
          </a:p>
          <a:p>
            <a:pPr algn="l"/>
            <a:r>
              <a:rPr lang="en-US" sz="1400" b="1" dirty="0" smtClean="0"/>
              <a:t>It should (assumption) be there.</a:t>
            </a:r>
          </a:p>
          <a:p>
            <a:pPr algn="l"/>
            <a:r>
              <a:rPr lang="en-US" sz="1400" b="1" dirty="0" smtClean="0"/>
              <a:t>I’m sorry I wasn’t able to do it.</a:t>
            </a:r>
          </a:p>
          <a:p>
            <a:pPr algn="l"/>
            <a:r>
              <a:rPr lang="en-US" sz="1400" b="1" dirty="0" smtClean="0"/>
              <a:t>Revision of what, who</a:t>
            </a:r>
            <a:r>
              <a:rPr lang="en-US" sz="1400" b="1" smtClean="0"/>
              <a:t>, which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920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Holidays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Holidays 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2018-01-17T12:39:11Z</dcterms:modified>
</cp:coreProperties>
</file>