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sz="1400" b="1" dirty="0" smtClean="0"/>
              <a:t>Past continuous tense</a:t>
            </a:r>
          </a:p>
          <a:p>
            <a:pPr algn="l"/>
            <a:r>
              <a:rPr lang="en-US" sz="1400" b="1" dirty="0" smtClean="0"/>
              <a:t>They were having a good time.</a:t>
            </a:r>
          </a:p>
          <a:p>
            <a:pPr algn="l"/>
            <a:r>
              <a:rPr lang="en-US" sz="1400" b="1" dirty="0" smtClean="0"/>
              <a:t>He was cooking his dinner.</a:t>
            </a:r>
          </a:p>
          <a:p>
            <a:pPr algn="l"/>
            <a:r>
              <a:rPr lang="en-US" sz="1400" b="1" dirty="0" smtClean="0"/>
              <a:t>q. Change the following sentences into past continuous tense:</a:t>
            </a:r>
          </a:p>
          <a:p>
            <a:pPr marL="342900" indent="-342900" algn="l">
              <a:buAutoNum type="arabicPeriod"/>
            </a:pPr>
            <a:r>
              <a:rPr lang="en-US" sz="1400" b="1" dirty="0" smtClean="0"/>
              <a:t>I think she is happy.</a:t>
            </a:r>
          </a:p>
          <a:p>
            <a:pPr marL="342900" indent="-342900" algn="l">
              <a:buAutoNum type="arabicPeriod"/>
            </a:pPr>
            <a:r>
              <a:rPr lang="en-US" sz="1400" b="1" dirty="0" smtClean="0"/>
              <a:t>We have a problem .</a:t>
            </a:r>
          </a:p>
          <a:p>
            <a:pPr marL="342900" indent="-342900" algn="l">
              <a:buAutoNum type="arabicPeriod"/>
            </a:pPr>
            <a:r>
              <a:rPr lang="en-US" sz="1400" b="1" dirty="0" smtClean="0"/>
              <a:t>He loves fish but doesn’t know how to </a:t>
            </a:r>
            <a:r>
              <a:rPr lang="en-US" sz="1400" b="1" smtClean="0"/>
              <a:t>cook it.</a:t>
            </a:r>
            <a:endParaRPr lang="en-US" sz="1400" b="1"/>
          </a:p>
        </p:txBody>
      </p:sp>
    </p:spTree>
    <p:extLst>
      <p:ext uri="{BB962C8B-B14F-4D97-AF65-F5344CB8AC3E}">
        <p14:creationId xmlns:p14="http://schemas.microsoft.com/office/powerpoint/2010/main" val="29172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Unit 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</dc:title>
  <dc:creator>ISO ELECTRONICS</dc:creator>
  <cp:lastModifiedBy>ISO ELECTRONICS</cp:lastModifiedBy>
  <cp:revision>2</cp:revision>
  <dcterms:created xsi:type="dcterms:W3CDTF">2006-08-16T00:00:00Z</dcterms:created>
  <dcterms:modified xsi:type="dcterms:W3CDTF">2018-01-17T12:55:30Z</dcterms:modified>
</cp:coreProperties>
</file>