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Important exercise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 smtClean="0"/>
              <a:t>Find questions for these answers: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It was a city once.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Men did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It’s called war.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I hope it can be.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Yes, they knew exactly </a:t>
            </a:r>
            <a:r>
              <a:rPr lang="en-US" sz="1400" smtClean="0"/>
              <a:t>what they did.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09602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Important exercise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exercise 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2018-01-17T13:03:41Z</dcterms:modified>
</cp:coreProperties>
</file>