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-786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1/17/2018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1/17/2018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1/17/2018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when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l"/>
            <a:r>
              <a:rPr lang="en-US" sz="1400" dirty="0" smtClean="0"/>
              <a:t>The past continuous is used here for something that had started before and was still going on when something else happened.</a:t>
            </a:r>
          </a:p>
          <a:p>
            <a:pPr algn="l"/>
            <a:r>
              <a:rPr lang="en-US" sz="1400" dirty="0" smtClean="0"/>
              <a:t>For example:</a:t>
            </a:r>
          </a:p>
          <a:p>
            <a:pPr algn="l"/>
            <a:r>
              <a:rPr lang="en-US" sz="1400" dirty="0" smtClean="0"/>
              <a:t>You suddenly fell down.</a:t>
            </a:r>
          </a:p>
          <a:p>
            <a:pPr algn="l"/>
            <a:r>
              <a:rPr lang="en-US" sz="1400" dirty="0" smtClean="0"/>
              <a:t>I was walking down the road when I suddenly </a:t>
            </a:r>
            <a:r>
              <a:rPr lang="en-US" sz="1400" smtClean="0"/>
              <a:t>fell down.</a:t>
            </a:r>
            <a:endParaRPr lang="en-US" sz="1400"/>
          </a:p>
        </p:txBody>
      </p:sp>
    </p:spTree>
    <p:extLst>
      <p:ext uri="{BB962C8B-B14F-4D97-AF65-F5344CB8AC3E}">
        <p14:creationId xmlns:p14="http://schemas.microsoft.com/office/powerpoint/2010/main" val="28750732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43</Words>
  <Application>Microsoft Office PowerPoint</Application>
  <PresentationFormat>On-screen Show (4:3)</PresentationFormat>
  <Paragraphs>5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when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when</dc:title>
  <dc:creator>ISO ELECTRONICS</dc:creator>
  <cp:lastModifiedBy>ISO ELECTRONICS</cp:lastModifiedBy>
  <cp:revision>1</cp:revision>
  <dcterms:created xsi:type="dcterms:W3CDTF">2006-08-16T00:00:00Z</dcterms:created>
  <dcterms:modified xsi:type="dcterms:W3CDTF">2018-01-17T13:07:20Z</dcterms:modified>
</cp:coreProperties>
</file>