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7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1400" dirty="0" smtClean="0"/>
              <a:t>he felt a pain in his ankle while he was lying in the snow.</a:t>
            </a:r>
          </a:p>
          <a:p>
            <a:pPr algn="l"/>
            <a:r>
              <a:rPr lang="en-US" sz="1400" dirty="0" smtClean="0"/>
              <a:t>Now , combine these pairs:</a:t>
            </a:r>
          </a:p>
          <a:p>
            <a:pPr marL="342900" indent="-342900" algn="l">
              <a:buAutoNum type="arabicPeriod"/>
            </a:pPr>
            <a:r>
              <a:rPr lang="en-US" sz="1400" dirty="0" smtClean="0"/>
              <a:t>He was skiing. He had an accident.</a:t>
            </a:r>
          </a:p>
          <a:p>
            <a:pPr marL="342900" indent="-342900" algn="l">
              <a:buAutoNum type="arabicPeriod"/>
            </a:pPr>
            <a:r>
              <a:rPr lang="en-US" sz="1400" dirty="0" smtClean="0"/>
              <a:t>It was raining . He went out.</a:t>
            </a:r>
          </a:p>
          <a:p>
            <a:pPr marL="342900" indent="-342900" algn="l">
              <a:buAutoNum type="arabicPeriod"/>
            </a:pPr>
            <a:r>
              <a:rPr lang="en-US" sz="1400" dirty="0" smtClean="0"/>
              <a:t>He was walking. </a:t>
            </a:r>
            <a:r>
              <a:rPr lang="en-US" sz="1400" smtClean="0"/>
              <a:t>He fell.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42730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while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while</dc:title>
  <dc:creator>ISO ELECTRONICS</dc:creator>
  <cp:lastModifiedBy>ISO ELECTRONICS</cp:lastModifiedBy>
  <cp:revision>1</cp:revision>
  <dcterms:created xsi:type="dcterms:W3CDTF">2006-08-16T00:00:00Z</dcterms:created>
  <dcterms:modified xsi:type="dcterms:W3CDTF">2018-01-17T13:12:22Z</dcterms:modified>
</cp:coreProperties>
</file>