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he felt a pain in his ankle while he was lying in the snow.</a:t>
            </a:r>
          </a:p>
          <a:p>
            <a:pPr algn="l"/>
            <a:r>
              <a:rPr lang="en-US" sz="1400" dirty="0" smtClean="0"/>
              <a:t>Now , combine these pairs: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He was skiing. He had an accident.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It was raining . He went out.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He was walking. </a:t>
            </a:r>
            <a:r>
              <a:rPr lang="en-US" sz="1400" smtClean="0"/>
              <a:t>He fell.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273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while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2018-01-17T13:12:22Z</dcterms:modified>
</cp:coreProperties>
</file>