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Unless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Unless  + simple present + simple future</a:t>
            </a:r>
          </a:p>
          <a:p>
            <a:pPr algn="l"/>
            <a:r>
              <a:rPr lang="en-US" sz="1400" dirty="0" smtClean="0"/>
              <a:t>Unless you tell him yourself , he </a:t>
            </a:r>
            <a:r>
              <a:rPr lang="en-US" sz="1400" dirty="0" err="1" smtClean="0"/>
              <a:t>ll</a:t>
            </a:r>
            <a:r>
              <a:rPr lang="en-US" sz="1400" dirty="0" smtClean="0"/>
              <a:t> lose faith in you.</a:t>
            </a:r>
          </a:p>
          <a:p>
            <a:pPr algn="l"/>
            <a:r>
              <a:rPr lang="en-US" sz="1400" dirty="0" smtClean="0"/>
              <a:t>Question: imagine you are talking to a doctor. Note the affirmative verb after unless.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Find another job. or do you want to have a nervous breakdown?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2. improve your health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Take your medicine </a:t>
            </a:r>
            <a:r>
              <a:rPr lang="en-US" sz="1400" smtClean="0"/>
              <a:t>on time.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04837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Unless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Unless </dc:title>
  <dc:creator>ISO ELECTRONICS</dc:creator>
  <cp:lastModifiedBy>ISO ELECTRONICS</cp:lastModifiedBy>
  <cp:revision>2</cp:revision>
  <dcterms:created xsi:type="dcterms:W3CDTF">2006-08-16T00:00:00Z</dcterms:created>
  <dcterms:modified xsi:type="dcterms:W3CDTF">2018-01-17T13:31:29Z</dcterms:modified>
</cp:coreProperties>
</file>