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360045" indent="-360045" algn="just">
              <a:lnSpc>
                <a:spcPct val="115000"/>
              </a:lnSpc>
              <a:spcBef>
                <a:spcPts val="0"/>
              </a:spcBef>
            </a:pPr>
            <a:r>
              <a:rPr lang="en-US" sz="1400" b="1" dirty="0">
                <a:latin typeface="Times New Roman"/>
                <a:ea typeface="Calibri"/>
                <a:cs typeface="Arial"/>
              </a:rPr>
              <a:t>Read the following passage then answer the questions:  </a:t>
            </a:r>
            <a:endParaRPr lang="en-US" sz="1100" dirty="0">
              <a:ea typeface="Calibri"/>
              <a:cs typeface="Arial"/>
            </a:endParaRPr>
          </a:p>
          <a:p>
            <a:pPr marL="180340" algn="just">
              <a:spcBef>
                <a:spcPts val="0"/>
              </a:spcBef>
            </a:pPr>
            <a:r>
              <a:rPr lang="en-US" sz="1400" dirty="0">
                <a:latin typeface="Times New Roman"/>
                <a:ea typeface="Calibri"/>
              </a:rPr>
              <a:t>     Some </a:t>
            </a:r>
            <a:r>
              <a:rPr lang="en-US" sz="1400" u="sng" dirty="0">
                <a:latin typeface="Times New Roman"/>
                <a:ea typeface="Calibri"/>
              </a:rPr>
              <a:t>disasters</a:t>
            </a:r>
            <a:r>
              <a:rPr lang="en-US" sz="1400" dirty="0">
                <a:latin typeface="Times New Roman"/>
                <a:ea typeface="Calibri"/>
              </a:rPr>
              <a:t> can be avoided. Others cannot. Pompeii was a town near Naples, in Italy. It was also near a volcano. Suddenly, almost 2,000 years ago, the volcano erupted. A dog was trying to run away when it was buried alive. Hot ashes and stones covered everything in a few minutes.</a:t>
            </a:r>
            <a:endParaRPr lang="en-US" sz="1400" dirty="0"/>
          </a:p>
          <a:p>
            <a:pPr marL="180340" algn="just">
              <a:spcBef>
                <a:spcPts val="0"/>
              </a:spcBef>
            </a:pPr>
            <a:r>
              <a:rPr lang="en-US" sz="300" dirty="0">
                <a:latin typeface="Times New Roman"/>
                <a:ea typeface="Calibri"/>
              </a:rPr>
              <a:t> </a:t>
            </a:r>
            <a:endParaRPr lang="en-US" sz="1400" dirty="0"/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What was Pompeii and where was it?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What happened there?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What was the dog doing when it was buried alive?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Give the past form of the verb “ Run away”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  <a:cs typeface="Arial"/>
              </a:rPr>
              <a:t>Give the meaning of the underlined word.</a:t>
            </a:r>
            <a:endParaRPr lang="en-US" sz="1100" dirty="0">
              <a:ea typeface="Calibri"/>
              <a:cs typeface="Arial"/>
            </a:endParaRPr>
          </a:p>
          <a:p>
            <a:pPr marL="540385" algn="just">
              <a:lnSpc>
                <a:spcPct val="115000"/>
              </a:lnSpc>
              <a:spcBef>
                <a:spcPts val="0"/>
              </a:spcBef>
            </a:pPr>
            <a:r>
              <a:rPr lang="en-US" sz="1400">
                <a:latin typeface="Times New Roman"/>
                <a:ea typeface="Calibri"/>
                <a:cs typeface="Arial"/>
              </a:rPr>
              <a:t> </a:t>
            </a:r>
            <a:endParaRPr lang="en-US" sz="1100">
              <a:ea typeface="Calibri"/>
              <a:cs typeface="Arial"/>
            </a:endParaRPr>
          </a:p>
          <a:p>
            <a:pPr algn="l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00373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2018-01-17T13:33:11Z</dcterms:modified>
</cp:coreProperties>
</file>