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7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l">
              <a:lnSpc>
                <a:spcPct val="115000"/>
              </a:lnSpc>
              <a:spcBef>
                <a:spcPts val="0"/>
              </a:spcBef>
              <a:tabLst>
                <a:tab pos="4857750" algn="l"/>
                <a:tab pos="4914900" algn="l"/>
              </a:tabLst>
            </a:pPr>
            <a:r>
              <a:rPr lang="en-US" sz="1400" b="1" dirty="0">
                <a:latin typeface="Times New Roman"/>
                <a:ea typeface="Calibri"/>
                <a:cs typeface="Arial"/>
              </a:rPr>
              <a:t>Correct the following sentences:</a:t>
            </a:r>
            <a:endParaRPr lang="en-US" sz="1100" dirty="0">
              <a:ea typeface="Calibri"/>
              <a:cs typeface="Arial"/>
            </a:endParaRPr>
          </a:p>
          <a:p>
            <a:pPr marL="342900" lvl="0" indent="-342900" algn="l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  <a:tabLst>
                <a:tab pos="4857750" algn="l"/>
                <a:tab pos="4914900" algn="l"/>
              </a:tabLst>
            </a:pPr>
            <a:r>
              <a:rPr lang="en-US" sz="1400" u="sng" dirty="0">
                <a:latin typeface="Times New Roman"/>
                <a:ea typeface="Calibri"/>
                <a:cs typeface="Arial"/>
              </a:rPr>
              <a:t>She playing</a:t>
            </a:r>
            <a:r>
              <a:rPr lang="en-US" sz="1400" dirty="0">
                <a:latin typeface="Times New Roman"/>
                <a:ea typeface="Calibri"/>
                <a:cs typeface="Arial"/>
              </a:rPr>
              <a:t> football.</a:t>
            </a:r>
            <a:endParaRPr lang="en-US" sz="1100" dirty="0">
              <a:ea typeface="Calibri"/>
              <a:cs typeface="Arial"/>
            </a:endParaRPr>
          </a:p>
          <a:p>
            <a:pPr marL="342900" lvl="0" indent="-342900" algn="l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  <a:tabLst>
                <a:tab pos="4857750" algn="l"/>
                <a:tab pos="4914900" algn="l"/>
              </a:tabLst>
            </a:pPr>
            <a:r>
              <a:rPr lang="en-US" sz="1400" dirty="0">
                <a:latin typeface="Times New Roman"/>
                <a:ea typeface="Calibri"/>
                <a:cs typeface="Arial"/>
              </a:rPr>
              <a:t>Do something instead of </a:t>
            </a:r>
            <a:r>
              <a:rPr lang="en-US" sz="1400" u="sng" dirty="0">
                <a:latin typeface="Times New Roman"/>
                <a:ea typeface="Calibri"/>
                <a:cs typeface="Arial"/>
              </a:rPr>
              <a:t>kill</a:t>
            </a:r>
            <a:r>
              <a:rPr lang="en-US" sz="1400" dirty="0">
                <a:latin typeface="Times New Roman"/>
                <a:ea typeface="Calibri"/>
                <a:cs typeface="Arial"/>
              </a:rPr>
              <a:t> time because time is killing you.</a:t>
            </a:r>
            <a:endParaRPr lang="en-US" sz="1100" dirty="0">
              <a:ea typeface="Calibri"/>
              <a:cs typeface="Arial"/>
            </a:endParaRPr>
          </a:p>
          <a:p>
            <a:pPr marL="342900" lvl="0" indent="-342900" algn="l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  <a:tabLst>
                <a:tab pos="4857750" algn="l"/>
                <a:tab pos="4914900" algn="l"/>
              </a:tabLst>
            </a:pPr>
            <a:r>
              <a:rPr lang="en-US" sz="1400" u="sng" dirty="0">
                <a:latin typeface="Times New Roman"/>
                <a:ea typeface="Calibri"/>
                <a:cs typeface="Arial"/>
              </a:rPr>
              <a:t>Were</a:t>
            </a:r>
            <a:r>
              <a:rPr lang="en-US" sz="1400" dirty="0">
                <a:latin typeface="Times New Roman"/>
                <a:ea typeface="Calibri"/>
                <a:cs typeface="Arial"/>
              </a:rPr>
              <a:t> the bank robbed yesterday?.</a:t>
            </a:r>
            <a:endParaRPr lang="en-US" sz="1100" dirty="0">
              <a:ea typeface="Calibri"/>
              <a:cs typeface="Arial"/>
            </a:endParaRPr>
          </a:p>
          <a:p>
            <a:pPr marL="342900" lvl="0" indent="-34290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  <a:tabLst>
                <a:tab pos="4857750" algn="l"/>
                <a:tab pos="4914900" algn="l"/>
              </a:tabLst>
            </a:pPr>
            <a:r>
              <a:rPr lang="en-US" sz="1400" dirty="0">
                <a:latin typeface="Times New Roman"/>
                <a:ea typeface="Calibri"/>
                <a:cs typeface="Arial"/>
              </a:rPr>
              <a:t>That’s </a:t>
            </a:r>
            <a:r>
              <a:rPr lang="en-US" sz="1400" u="sng" dirty="0">
                <a:latin typeface="Times New Roman"/>
                <a:ea typeface="Calibri"/>
                <a:cs typeface="Arial"/>
              </a:rPr>
              <a:t>when</a:t>
            </a:r>
            <a:r>
              <a:rPr lang="en-US" sz="1400" dirty="0">
                <a:latin typeface="Times New Roman"/>
                <a:ea typeface="Calibri"/>
                <a:cs typeface="Arial"/>
              </a:rPr>
              <a:t> I live.</a:t>
            </a:r>
            <a:endParaRPr lang="en-US" sz="1100" dirty="0">
              <a:ea typeface="Calibri"/>
              <a:cs typeface="Arial"/>
            </a:endParaRPr>
          </a:p>
          <a:p>
            <a:pPr marL="342900" lvl="0" indent="-342900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  <a:tabLst>
                <a:tab pos="4857750" algn="l"/>
                <a:tab pos="4914900" algn="l"/>
              </a:tabLst>
            </a:pPr>
            <a:r>
              <a:rPr lang="en-US" sz="1400" dirty="0">
                <a:latin typeface="Times New Roman"/>
                <a:ea typeface="Calibri"/>
                <a:cs typeface="Arial"/>
              </a:rPr>
              <a:t>He mustn’t </a:t>
            </a:r>
            <a:r>
              <a:rPr lang="en-US" sz="1400" u="sng" dirty="0">
                <a:latin typeface="Times New Roman"/>
                <a:ea typeface="Calibri"/>
                <a:cs typeface="Arial"/>
              </a:rPr>
              <a:t>playing</a:t>
            </a:r>
            <a:r>
              <a:rPr lang="en-US" sz="1400" dirty="0">
                <a:latin typeface="Times New Roman"/>
                <a:ea typeface="Calibri"/>
                <a:cs typeface="Arial"/>
              </a:rPr>
              <a:t> with those matches.</a:t>
            </a:r>
            <a:endParaRPr lang="en-US" sz="1100" dirty="0">
              <a:ea typeface="Calibri"/>
              <a:cs typeface="Arial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  <a:tabLst>
                <a:tab pos="4857750" algn="l"/>
                <a:tab pos="4914900" algn="l"/>
              </a:tabLst>
            </a:pPr>
            <a:r>
              <a:rPr lang="en-US" sz="1400" b="1">
                <a:latin typeface="Times New Roman"/>
                <a:ea typeface="Calibri"/>
                <a:cs typeface="Arial"/>
              </a:rPr>
              <a:t> </a:t>
            </a:r>
            <a:endParaRPr lang="en-US" sz="1100">
              <a:ea typeface="Calibri"/>
              <a:cs typeface="Arial"/>
            </a:endParaRPr>
          </a:p>
          <a:p>
            <a:pPr algn="l"/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045452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ISO ELECTRONICS</dc:creator>
  <cp:lastModifiedBy>ISO ELECTRONICS</cp:lastModifiedBy>
  <cp:revision>1</cp:revision>
  <dcterms:created xsi:type="dcterms:W3CDTF">2006-08-16T00:00:00Z</dcterms:created>
  <dcterms:modified xsi:type="dcterms:W3CDTF">2018-01-17T13:34:40Z</dcterms:modified>
</cp:coreProperties>
</file>