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Preposition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sz="1400" dirty="0" smtClean="0"/>
              <a:t>She left without paying.</a:t>
            </a:r>
          </a:p>
          <a:p>
            <a:pPr algn="l"/>
            <a:r>
              <a:rPr lang="en-US" sz="1400" dirty="0" smtClean="0"/>
              <a:t>She was arrested for stealing.</a:t>
            </a:r>
          </a:p>
          <a:p>
            <a:pPr algn="l">
              <a:lnSpc>
                <a:spcPct val="150000"/>
              </a:lnSpc>
              <a:spcBef>
                <a:spcPts val="0"/>
              </a:spcBef>
              <a:tabLst>
                <a:tab pos="4857750" algn="l"/>
                <a:tab pos="4914900" algn="l"/>
              </a:tabLst>
            </a:pPr>
            <a:r>
              <a:rPr lang="en-US" sz="1400" b="1" dirty="0">
                <a:latin typeface="Times New Roman"/>
                <a:ea typeface="Calibri"/>
                <a:cs typeface="Arial"/>
              </a:rPr>
              <a:t>Do as required:</a:t>
            </a:r>
            <a:r>
              <a:rPr lang="en-US" sz="1400" dirty="0">
                <a:latin typeface="Times New Roman"/>
                <a:ea typeface="Calibri"/>
                <a:cs typeface="Arial"/>
              </a:rPr>
              <a:t>                                                                      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</a:rPr>
              <a:t>Give the meaning of 'Unless'. 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</a:rPr>
              <a:t>He turned the oven off. (Use: When )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</a:rPr>
              <a:t>Go to Paris. You will like it. (use: if)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</a:rPr>
              <a:t>She listened to music. The doorbell rang. (use: while)</a:t>
            </a:r>
            <a:endParaRPr lang="en-US" sz="1400" dirty="0"/>
          </a:p>
          <a:p>
            <a:pPr marL="342900" lvl="0" indent="-342900" algn="l">
              <a:spcBef>
                <a:spcPts val="0"/>
              </a:spcBef>
              <a:buFont typeface="+mj-lt"/>
              <a:buAutoNum type="arabicPeriod"/>
              <a:tabLst>
                <a:tab pos="4857750" algn="l"/>
                <a:tab pos="4914900" algn="l"/>
              </a:tabLst>
            </a:pPr>
            <a:r>
              <a:rPr lang="en-US" sz="1400" dirty="0">
                <a:latin typeface="Times New Roman"/>
                <a:ea typeface="Calibri"/>
              </a:rPr>
              <a:t>He was arrested for steal some money. </a:t>
            </a:r>
            <a:r>
              <a:rPr lang="en-US" sz="1400">
                <a:latin typeface="Times New Roman"/>
                <a:ea typeface="Calibri"/>
              </a:rPr>
              <a:t>(correct)</a:t>
            </a:r>
            <a:endParaRPr lang="en-US" sz="1400"/>
          </a:p>
          <a:p>
            <a:pPr algn="l"/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86276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Preposition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 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2018-01-17T13:38:19Z</dcterms:modified>
</cp:coreProperties>
</file>