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7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1400" dirty="0" smtClean="0"/>
              <a:t>Future continuous forms:</a:t>
            </a:r>
          </a:p>
          <a:p>
            <a:pPr algn="l"/>
            <a:r>
              <a:rPr lang="en-US" sz="1400" dirty="0" smtClean="0"/>
              <a:t>We’ll be living in little boxes in 100 years’ time.</a:t>
            </a:r>
          </a:p>
          <a:p>
            <a:pPr algn="l"/>
            <a:r>
              <a:rPr lang="en-US" sz="1400" dirty="0" smtClean="0"/>
              <a:t>We may be living in little boxes</a:t>
            </a:r>
          </a:p>
          <a:p>
            <a:pPr algn="l"/>
            <a:r>
              <a:rPr lang="en-US" sz="1400" dirty="0" smtClean="0"/>
              <a:t>Future perfect forms:</a:t>
            </a:r>
          </a:p>
          <a:p>
            <a:pPr algn="l"/>
            <a:r>
              <a:rPr lang="en-US" sz="1400" dirty="0" smtClean="0"/>
              <a:t>The population will </a:t>
            </a:r>
            <a:r>
              <a:rPr lang="en-US" sz="1400" smtClean="0"/>
              <a:t>have doubled.</a:t>
            </a:r>
          </a:p>
          <a:p>
            <a:pPr algn="l"/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26838482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ISO ELECTRONICS</dc:creator>
  <cp:lastModifiedBy>ISO ELECTRONICS</cp:lastModifiedBy>
  <cp:revision>1</cp:revision>
  <dcterms:created xsi:type="dcterms:W3CDTF">2006-08-16T00:00:00Z</dcterms:created>
  <dcterms:modified xsi:type="dcterms:W3CDTF">2018-01-17T13:42:46Z</dcterms:modified>
</cp:coreProperties>
</file>