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The future perfect is used for things that will be complete, will already have happened by the time a certain point in the future is reached.</a:t>
            </a:r>
          </a:p>
          <a:p>
            <a:pPr algn="l"/>
            <a:endParaRPr lang="en-US" sz="1400" dirty="0"/>
          </a:p>
          <a:p>
            <a:pPr algn="l"/>
            <a:r>
              <a:rPr lang="en-US" sz="1400" dirty="0" smtClean="0"/>
              <a:t>Give answers: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You must get through the book before the term ends.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I’ll have gotten it </a:t>
            </a:r>
            <a:r>
              <a:rPr lang="en-US" sz="1400" smtClean="0"/>
              <a:t>by then.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5022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2018-01-17T13:47:00Z</dcterms:modified>
</cp:coreProperties>
</file>