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May  introduces the idea that something is possible; that we can not be certain. </a:t>
            </a:r>
          </a:p>
          <a:p>
            <a:pPr algn="l"/>
            <a:r>
              <a:rPr lang="en-US" sz="1400" dirty="0" smtClean="0"/>
              <a:t>Ex.  </a:t>
            </a:r>
          </a:p>
          <a:p>
            <a:pPr algn="l"/>
            <a:r>
              <a:rPr lang="en-US" sz="1400" dirty="0" smtClean="0"/>
              <a:t>We may run out of water  to drink.</a:t>
            </a:r>
          </a:p>
          <a:p>
            <a:pPr algn="l"/>
            <a:r>
              <a:rPr lang="en-US" sz="1400" dirty="0"/>
              <a:t> </a:t>
            </a:r>
            <a:r>
              <a:rPr lang="en-US" sz="1400" dirty="0" smtClean="0"/>
              <a:t>may have done can be used in the past . Too, it can mean “ perhaps this happened or has happened”</a:t>
            </a:r>
          </a:p>
          <a:p>
            <a:pPr algn="l"/>
            <a:r>
              <a:rPr lang="en-US" sz="1400" dirty="0" smtClean="0"/>
              <a:t>p. </a:t>
            </a:r>
            <a:r>
              <a:rPr lang="en-US" sz="1400" smtClean="0"/>
              <a:t>75</a:t>
            </a:r>
            <a:endParaRPr lang="en-US" sz="1400" dirty="0" smtClean="0"/>
          </a:p>
          <a:p>
            <a:pPr algn="l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51722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2018-01-17T13:51:23Z</dcterms:modified>
</cp:coreProperties>
</file>