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60045" indent="-360045" algn="l">
              <a:spcBef>
                <a:spcPts val="0"/>
              </a:spcBef>
              <a:tabLst>
                <a:tab pos="4857750" algn="l"/>
              </a:tabLst>
            </a:pPr>
            <a:r>
              <a:rPr lang="en-US" sz="1400" b="1" dirty="0">
                <a:latin typeface="Times New Roman"/>
                <a:ea typeface="Calibri"/>
              </a:rPr>
              <a:t>Correct the following sentences:                                                      </a:t>
            </a:r>
            <a:endParaRPr lang="en-US" sz="14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</a:rPr>
              <a:t>If it (are) cheap, she will buy it.</a:t>
            </a:r>
            <a:endParaRPr lang="en-US" sz="14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</a:rPr>
              <a:t>I would have gone by air if I (have) more money. </a:t>
            </a:r>
            <a:endParaRPr lang="en-US" sz="14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</a:rPr>
              <a:t>If he (be) in London, he would be glad.</a:t>
            </a:r>
            <a:endParaRPr lang="en-US" sz="14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</a:rPr>
              <a:t>He (will feel) better, if he took the medicine. </a:t>
            </a:r>
            <a:endParaRPr lang="en-US" sz="14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</a:pPr>
            <a:r>
              <a:rPr lang="en-US" sz="1400" dirty="0">
                <a:latin typeface="Times New Roman"/>
                <a:ea typeface="Calibri"/>
              </a:rPr>
              <a:t>Tell her if you (will see) her. </a:t>
            </a:r>
            <a:endParaRPr lang="en-US" sz="1400" dirty="0"/>
          </a:p>
          <a:p>
            <a:pPr marL="360045" algn="l">
              <a:spcBef>
                <a:spcPts val="0"/>
              </a:spcBef>
            </a:pPr>
            <a:r>
              <a:rPr lang="en-US" sz="500">
                <a:latin typeface="Times New Roman"/>
                <a:ea typeface="Calibri"/>
              </a:rPr>
              <a:t> </a:t>
            </a:r>
            <a:endParaRPr lang="en-US" sz="1400"/>
          </a:p>
          <a:p>
            <a:pPr algn="l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420152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2018-01-17T13:53:01Z</dcterms:modified>
</cp:coreProperties>
</file>