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dirty="0" smtClean="0"/>
              <a:t>The 3 forms of the infinitive: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The simple infinitive              To understand.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 the continuous infinitive             to be studying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The perfective infinitive         to have finished.</a:t>
            </a:r>
          </a:p>
          <a:p>
            <a:pPr algn="l"/>
            <a:r>
              <a:rPr lang="en-US" sz="1400" dirty="0"/>
              <a:t> </a:t>
            </a:r>
            <a:r>
              <a:rPr lang="en-US" sz="1400" dirty="0" smtClean="0"/>
              <a:t>combine with verbs like seem , happen, appear:</a:t>
            </a:r>
          </a:p>
          <a:p>
            <a:pPr algn="l"/>
            <a:r>
              <a:rPr lang="en-US" sz="1400" dirty="0" smtClean="0"/>
              <a:t>They </a:t>
            </a:r>
            <a:r>
              <a:rPr lang="en-US" sz="1400" smtClean="0"/>
              <a:t>are arguing .</a:t>
            </a:r>
          </a:p>
          <a:p>
            <a:pPr algn="l"/>
            <a:r>
              <a:rPr lang="en-US" sz="1400" dirty="0" smtClean="0"/>
              <a:t>        </a:t>
            </a:r>
          </a:p>
          <a:p>
            <a:pPr marL="342900" indent="-342900" algn="l">
              <a:buAutoNum type="arabicPeriod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30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2018-01-17T13:57:02Z</dcterms:modified>
</cp:coreProperties>
</file>