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marL="360045" indent="-360045" algn="l">
              <a:spcBef>
                <a:spcPts val="0"/>
              </a:spcBef>
              <a:tabLst>
                <a:tab pos="4857750" algn="l"/>
              </a:tabLst>
            </a:pPr>
            <a:r>
              <a:rPr lang="en-US" b="1" dirty="0">
                <a:latin typeface="Times New Roman"/>
                <a:ea typeface="Calibri"/>
              </a:rPr>
              <a:t>Do as required:</a:t>
            </a:r>
            <a:r>
              <a:rPr lang="en-US" dirty="0">
                <a:latin typeface="Times New Roman"/>
                <a:ea typeface="Calibri"/>
              </a:rPr>
              <a:t>                                                                      </a:t>
            </a:r>
            <a:endParaRPr lang="en-US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dirty="0">
                <a:latin typeface="Times New Roman"/>
                <a:ea typeface="Calibri"/>
              </a:rPr>
              <a:t>He was lying on the snow. He felt a pain in his ankle. (use: While)</a:t>
            </a:r>
            <a:endParaRPr lang="en-US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dirty="0">
                <a:latin typeface="Times New Roman"/>
                <a:ea typeface="Calibri"/>
              </a:rPr>
              <a:t>You began to feel very cold. (use: When)</a:t>
            </a:r>
            <a:endParaRPr lang="en-US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dirty="0">
                <a:latin typeface="Times New Roman"/>
                <a:ea typeface="Calibri"/>
              </a:rPr>
              <a:t>He ought to sign this paper. ( passive voice)</a:t>
            </a:r>
            <a:endParaRPr lang="en-US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dirty="0">
                <a:latin typeface="Times New Roman"/>
                <a:ea typeface="Calibri"/>
              </a:rPr>
              <a:t>He asks for a visa. He can't go to France. (use: Unless)</a:t>
            </a:r>
            <a:endParaRPr lang="en-US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dirty="0">
                <a:latin typeface="Times New Roman"/>
                <a:ea typeface="Calibri"/>
              </a:rPr>
              <a:t>We needn’t </a:t>
            </a:r>
            <a:r>
              <a:rPr lang="en-US" u="sng" dirty="0">
                <a:latin typeface="Times New Roman"/>
                <a:ea typeface="Calibri"/>
              </a:rPr>
              <a:t>being</a:t>
            </a:r>
            <a:r>
              <a:rPr lang="en-US" dirty="0">
                <a:latin typeface="Times New Roman"/>
                <a:ea typeface="Calibri"/>
              </a:rPr>
              <a:t> early. </a:t>
            </a:r>
            <a:r>
              <a:rPr lang="en-US">
                <a:latin typeface="Times New Roman"/>
                <a:ea typeface="Calibri"/>
              </a:rPr>
              <a:t>( correct)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6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2018-01-17T13:58:43Z</dcterms:modified>
</cp:coreProperties>
</file>