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-786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1/17/2018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1/17/2018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l"/>
            <a:r>
              <a:rPr lang="en-US" sz="1600" dirty="0" smtClean="0"/>
              <a:t>Continuous conditional forms of the past perfect:</a:t>
            </a:r>
          </a:p>
          <a:p>
            <a:pPr algn="l"/>
            <a:r>
              <a:rPr lang="en-US" sz="1600" dirty="0" smtClean="0"/>
              <a:t>Ex. He shouldn’t have drunk so much.</a:t>
            </a:r>
          </a:p>
          <a:p>
            <a:pPr algn="l"/>
            <a:r>
              <a:rPr lang="en-US" sz="1600" dirty="0" smtClean="0"/>
              <a:t>He might have killed ten people.</a:t>
            </a:r>
          </a:p>
          <a:p>
            <a:pPr algn="l"/>
            <a:r>
              <a:rPr lang="en-US" sz="1600" dirty="0" smtClean="0"/>
              <a:t>He didn’t know that he was going to hit the bus stop.</a:t>
            </a:r>
          </a:p>
          <a:p>
            <a:pPr algn="l"/>
            <a:r>
              <a:rPr lang="en-US" sz="1600" dirty="0" smtClean="0"/>
              <a:t>p. </a:t>
            </a:r>
            <a:r>
              <a:rPr lang="en-US" sz="1600" smtClean="0"/>
              <a:t>83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1755446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40</Words>
  <Application>Microsoft Office PowerPoint</Application>
  <PresentationFormat>On-screen Show (4:3)</PresentationFormat>
  <Paragraphs>5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ISO ELECTRONICS</dc:creator>
  <cp:lastModifiedBy>ISO ELECTRONICS</cp:lastModifiedBy>
  <cp:revision>1</cp:revision>
  <dcterms:created xsi:type="dcterms:W3CDTF">2006-08-16T00:00:00Z</dcterms:created>
  <dcterms:modified xsi:type="dcterms:W3CDTF">2018-01-17T14:05:19Z</dcterms:modified>
</cp:coreProperties>
</file>