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dirty="0" smtClean="0"/>
              <a:t>Continuous conditional forms of the past perfect:</a:t>
            </a:r>
          </a:p>
          <a:p>
            <a:pPr algn="l"/>
            <a:r>
              <a:rPr lang="en-US" sz="1600" dirty="0" smtClean="0"/>
              <a:t>Ex. He shouldn’t have drunk so much.</a:t>
            </a:r>
          </a:p>
          <a:p>
            <a:pPr algn="l"/>
            <a:r>
              <a:rPr lang="en-US" sz="1600" dirty="0" smtClean="0"/>
              <a:t>He might have killed ten people.</a:t>
            </a:r>
          </a:p>
          <a:p>
            <a:pPr algn="l"/>
            <a:r>
              <a:rPr lang="en-US" sz="1600" dirty="0" smtClean="0"/>
              <a:t>He didn’t know that he was going to hit the bus stop.</a:t>
            </a:r>
          </a:p>
          <a:p>
            <a:pPr algn="l"/>
            <a:r>
              <a:rPr lang="en-US" sz="1600" dirty="0" smtClean="0"/>
              <a:t>p. </a:t>
            </a:r>
            <a:r>
              <a:rPr lang="en-US" sz="1600" smtClean="0"/>
              <a:t>83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554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2018-01-17T14:05:19Z</dcterms:modified>
</cp:coreProperties>
</file>